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26"/>
  </p:notesMasterIdLst>
  <p:handoutMasterIdLst>
    <p:handoutMasterId r:id="rId27"/>
  </p:handoutMasterIdLst>
  <p:sldIdLst>
    <p:sldId id="341" r:id="rId2"/>
    <p:sldId id="342" r:id="rId3"/>
    <p:sldId id="343" r:id="rId4"/>
    <p:sldId id="344"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9" r:id="rId18"/>
    <p:sldId id="360" r:id="rId19"/>
    <p:sldId id="363" r:id="rId20"/>
    <p:sldId id="364" r:id="rId21"/>
    <p:sldId id="365" r:id="rId22"/>
    <p:sldId id="385" r:id="rId23"/>
    <p:sldId id="386" r:id="rId24"/>
    <p:sldId id="395"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FF6699"/>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60"/>
  </p:normalViewPr>
  <p:slideViewPr>
    <p:cSldViewPr>
      <p:cViewPr varScale="1">
        <p:scale>
          <a:sx n="75" d="100"/>
          <a:sy n="75" d="100"/>
        </p:scale>
        <p:origin x="103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01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01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01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D0AE67C-7F7D-4AAF-8526-C03CC51FC031}" type="slidenum">
              <a:rPr lang="en-US"/>
              <a:pPr>
                <a:defRPr/>
              </a:pPr>
              <a:t>‹#›</a:t>
            </a:fld>
            <a:endParaRPr lang="en-US"/>
          </a:p>
        </p:txBody>
      </p:sp>
    </p:spTree>
    <p:extLst>
      <p:ext uri="{BB962C8B-B14F-4D97-AF65-F5344CB8AC3E}">
        <p14:creationId xmlns:p14="http://schemas.microsoft.com/office/powerpoint/2010/main" val="3231338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F132E7E-2746-49D9-95E4-887C58C1C1E1}" type="datetimeFigureOut">
              <a:rPr lang="en-US"/>
              <a:pPr>
                <a:defRPr/>
              </a:pPr>
              <a:t>5/21/2017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8EE7ED6-28B3-4623-A0B3-8CA318D6347B}" type="slidenum">
              <a:rPr lang="en-US"/>
              <a:pPr>
                <a:defRPr/>
              </a:pPr>
              <a:t>‹#›</a:t>
            </a:fld>
            <a:endParaRPr lang="en-US"/>
          </a:p>
        </p:txBody>
      </p:sp>
    </p:spTree>
    <p:extLst>
      <p:ext uri="{BB962C8B-B14F-4D97-AF65-F5344CB8AC3E}">
        <p14:creationId xmlns:p14="http://schemas.microsoft.com/office/powerpoint/2010/main" val="4228642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05AEBAB-06E2-4690-9C71-AF448805A564}" type="slidenum">
              <a:rPr lang="en-US" smtClean="0"/>
              <a:pPr/>
              <a:t>23</a:t>
            </a:fld>
            <a:endParaRPr lang="en-US"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Đ</a:t>
            </a:r>
          </a:p>
        </p:txBody>
      </p:sp>
    </p:spTree>
    <p:extLst>
      <p:ext uri="{BB962C8B-B14F-4D97-AF65-F5344CB8AC3E}">
        <p14:creationId xmlns:p14="http://schemas.microsoft.com/office/powerpoint/2010/main" val="4116849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05AEBAB-06E2-4690-9C71-AF448805A564}" type="slidenum">
              <a:rPr lang="en-US" smtClean="0"/>
              <a:pPr/>
              <a:t>24</a:t>
            </a:fld>
            <a:endParaRPr lang="en-US"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Đ</a:t>
            </a:r>
          </a:p>
        </p:txBody>
      </p:sp>
    </p:spTree>
    <p:extLst>
      <p:ext uri="{BB962C8B-B14F-4D97-AF65-F5344CB8AC3E}">
        <p14:creationId xmlns:p14="http://schemas.microsoft.com/office/powerpoint/2010/main" val="22618184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06CD0F7-FD3A-49ED-90E8-34A639749F28}"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7CA7F12-DC70-402F-9663-32EED8CDD14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E38C06E-C1F6-4F4B-B413-70A99B85F023}"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51DC22DF-81BC-4635-9E40-EEF9483B8B0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3BE0EFD-17C0-4AB8-AD59-5CCE0D132B81}"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99C32E2-4F8C-4258-A94F-92E3FFF12240}"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6F5A04E-F1DD-40FC-9B0C-B99C462F5437}"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91823955-2061-4598-943B-FDE093CB400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7559A8F1-E193-41DA-A592-4EB1F465483A}"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338845F2-9E6C-4DEC-982E-D9C99752DEC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FD30025-52CE-405A-97AE-BA4192FD9D2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A59CEE67-E694-4B88-9F15-A649015DA826}"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C1E9D04-23FC-4F7A-BB12-A862DCF6CD8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5"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381000" y="762000"/>
            <a:ext cx="8534400" cy="5562600"/>
          </a:xfrm>
        </p:spPr>
        <p:txBody>
          <a:bodyPr/>
          <a:lstStyle/>
          <a:p>
            <a:pPr marL="533400" indent="-533400" algn="ctr">
              <a:lnSpc>
                <a:spcPct val="90000"/>
              </a:lnSpc>
              <a:buFontTx/>
              <a:buNone/>
            </a:pPr>
            <a:r>
              <a:rPr lang="pt-BR" sz="2800" b="1" dirty="0" smtClean="0">
                <a:solidFill>
                  <a:srgbClr val="FF0000"/>
                </a:solidFill>
                <a:latin typeface=".VnArialH" pitchFamily="34" charset="0"/>
              </a:rPr>
              <a:t>               </a:t>
            </a:r>
            <a:r>
              <a:rPr lang="vi-VN" sz="4400" b="1" dirty="0" smtClean="0">
                <a:solidFill>
                  <a:srgbClr val="FF0000"/>
                </a:solidFill>
                <a:latin typeface=".VnArialH" pitchFamily="34" charset="0"/>
              </a:rPr>
              <a:t>Nhóm quyền tham gia</a:t>
            </a:r>
            <a:endParaRPr lang="en-US" sz="4400" i="1" dirty="0" smtClean="0">
              <a:solidFill>
                <a:srgbClr val="00FFFF"/>
              </a:solidFill>
              <a:latin typeface=".VnArial" pitchFamily="34" charset="0"/>
            </a:endParaRPr>
          </a:p>
        </p:txBody>
      </p:sp>
      <p:sp>
        <p:nvSpPr>
          <p:cNvPr id="55298" name="Rectangle 2"/>
          <p:cNvSpPr>
            <a:spLocks noGrp="1" noChangeArrowheads="1"/>
          </p:cNvSpPr>
          <p:nvPr>
            <p:ph type="title"/>
          </p:nvPr>
        </p:nvSpPr>
        <p:spPr>
          <a:xfrm>
            <a:off x="304800" y="228600"/>
            <a:ext cx="8686800" cy="1676400"/>
          </a:xfrm>
        </p:spPr>
        <p:txBody>
          <a:bodyPr/>
          <a:lstStyle/>
          <a:p>
            <a:pPr>
              <a:defRPr/>
            </a:pPr>
            <a:r>
              <a:rPr lang="pt-BR" sz="3600" b="1" i="1" dirty="0">
                <a:solidFill>
                  <a:schemeClr val="tx1"/>
                </a:solidFill>
                <a:latin typeface=".VnArial" pitchFamily="34" charset="0"/>
              </a:rPr>
              <a:t/>
            </a:r>
            <a:br>
              <a:rPr lang="pt-BR" sz="3600" b="1" i="1" dirty="0">
                <a:solidFill>
                  <a:schemeClr val="tx1"/>
                </a:solidFill>
                <a:latin typeface=".VnArial" pitchFamily="34" charset="0"/>
              </a:rPr>
            </a:br>
            <a:endParaRPr lang="en-US" sz="3600" b="1" dirty="0">
              <a:solidFill>
                <a:srgbClr val="FF0000"/>
              </a:solidFill>
              <a:latin typeface=".VnArialH" pitchFamily="34" charset="0"/>
            </a:endParaRPr>
          </a:p>
        </p:txBody>
      </p:sp>
      <p:graphicFrame>
        <p:nvGraphicFramePr>
          <p:cNvPr id="36868" name="Object 4"/>
          <p:cNvGraphicFramePr>
            <a:graphicFrameLocks noChangeAspect="1"/>
          </p:cNvGraphicFramePr>
          <p:nvPr/>
        </p:nvGraphicFramePr>
        <p:xfrm>
          <a:off x="252413" y="1936750"/>
          <a:ext cx="3279775" cy="4127500"/>
        </p:xfrm>
        <a:graphic>
          <a:graphicData uri="http://schemas.openxmlformats.org/presentationml/2006/ole">
            <mc:AlternateContent xmlns:mc="http://schemas.openxmlformats.org/markup-compatibility/2006">
              <mc:Choice xmlns:v="urn:schemas-microsoft-com:vml" Requires="v">
                <p:oleObj spid="_x0000_s1036" name="Clip" r:id="rId3" imgW="3531960" imgH="4445640" progId="">
                  <p:embed/>
                </p:oleObj>
              </mc:Choice>
              <mc:Fallback>
                <p:oleObj name="Clip" r:id="rId3" imgW="3531960" imgH="4445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3" y="1936750"/>
                        <a:ext cx="3279775" cy="412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500" decel="50000" fill="hold">
                                          <p:stCondLst>
                                            <p:cond delay="0"/>
                                          </p:stCondLst>
                                        </p:cTn>
                                        <p:tgtEl>
                                          <p:spTgt spid="5529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529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5298"/>
                                        </p:tgtEl>
                                        <p:attrNameLst>
                                          <p:attrName>ppt_w</p:attrName>
                                        </p:attrNameLst>
                                      </p:cBhvr>
                                      <p:tavLst>
                                        <p:tav tm="0">
                                          <p:val>
                                            <p:strVal val="#ppt_w*.05"/>
                                          </p:val>
                                        </p:tav>
                                        <p:tav tm="100000">
                                          <p:val>
                                            <p:strVal val="#ppt_w"/>
                                          </p:val>
                                        </p:tav>
                                      </p:tavLst>
                                    </p:anim>
                                    <p:anim calcmode="lin" valueType="num">
                                      <p:cBhvr>
                                        <p:cTn id="10" dur="1000" fill="hold"/>
                                        <p:tgtEl>
                                          <p:spTgt spid="5529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529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529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529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5298"/>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55299">
                                            <p:txEl>
                                              <p:pRg st="0" end="0"/>
                                            </p:txEl>
                                          </p:spTgt>
                                        </p:tgtEl>
                                        <p:attrNameLst>
                                          <p:attrName>style.visibility</p:attrName>
                                        </p:attrNameLst>
                                      </p:cBhvr>
                                      <p:to>
                                        <p:strVal val="visible"/>
                                      </p:to>
                                    </p:set>
                                    <p:anim calcmode="lin" valueType="num">
                                      <p:cBhvr>
                                        <p:cTn id="19" dur="500" fill="hold"/>
                                        <p:tgtEl>
                                          <p:spTgt spid="5529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552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36868"/>
                                        </p:tgtEl>
                                        <p:attrNameLst>
                                          <p:attrName>style.visibility</p:attrName>
                                        </p:attrNameLst>
                                      </p:cBhvr>
                                      <p:to>
                                        <p:strVal val="visible"/>
                                      </p:to>
                                    </p:set>
                                    <p:animEffect transition="in" filter="strips(downLeft)">
                                      <p:cBhvr>
                                        <p:cTn id="25"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descr="96"/>
          <p:cNvPicPr>
            <a:picLocks noGrp="1" noChangeAspect="1" noChangeArrowheads="1"/>
          </p:cNvPicPr>
          <p:nvPr>
            <p:ph idx="1"/>
          </p:nvPr>
        </p:nvPicPr>
        <p:blipFill>
          <a:blip r:embed="rId2">
            <a:lum contrast="24000"/>
          </a:blip>
          <a:srcRect/>
          <a:stretch>
            <a:fillRect/>
          </a:stretch>
        </p:blipFill>
        <p:spPr>
          <a:xfrm>
            <a:off x="0" y="609600"/>
            <a:ext cx="9144000" cy="6248400"/>
          </a:xfrm>
          <a:noFill/>
        </p:spPr>
      </p:pic>
      <p:sp>
        <p:nvSpPr>
          <p:cNvPr id="61442" name="Rectangle 2"/>
          <p:cNvSpPr>
            <a:spLocks noGrp="1" noChangeArrowheads="1"/>
          </p:cNvSpPr>
          <p:nvPr>
            <p:ph type="title"/>
          </p:nvPr>
        </p:nvSpPr>
        <p:spPr>
          <a:xfrm>
            <a:off x="457200" y="228600"/>
            <a:ext cx="7010400" cy="381000"/>
          </a:xfrm>
        </p:spPr>
        <p:txBody>
          <a:bodyPr>
            <a:normAutofit fontScale="90000"/>
          </a:bodyPr>
          <a:lstStyle/>
          <a:p>
            <a:pPr>
              <a:defRPr/>
            </a:pPr>
            <a:r>
              <a:rPr lang="en-US" sz="2400" dirty="0">
                <a:solidFill>
                  <a:srgbClr val="002060"/>
                </a:solidFill>
                <a:latin typeface="Arial"/>
              </a:rPr>
              <a:t>CÁC MỨC ĐỘ VỀ SỰ THAM GIA CỦA TRẺ</a:t>
            </a:r>
            <a:endParaRPr lang="en-US" sz="2400" b="1" dirty="0">
              <a:solidFill>
                <a:srgbClr val="00206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p:cTn id="7" dur="500" fill="hold"/>
                                        <p:tgtEl>
                                          <p:spTgt spid="61442"/>
                                        </p:tgtEl>
                                        <p:attrNameLst>
                                          <p:attrName>ppt_w</p:attrName>
                                        </p:attrNameLst>
                                      </p:cBhvr>
                                      <p:tavLst>
                                        <p:tav tm="0">
                                          <p:val>
                                            <p:fltVal val="0"/>
                                          </p:val>
                                        </p:tav>
                                        <p:tav tm="100000">
                                          <p:val>
                                            <p:strVal val="#ppt_w"/>
                                          </p:val>
                                        </p:tav>
                                      </p:tavLst>
                                    </p:anim>
                                    <p:anim calcmode="lin" valueType="num">
                                      <p:cBhvr>
                                        <p:cTn id="8" dur="500" fill="hold"/>
                                        <p:tgtEl>
                                          <p:spTgt spid="61442"/>
                                        </p:tgtEl>
                                        <p:attrNameLst>
                                          <p:attrName>ppt_h</p:attrName>
                                        </p:attrNameLst>
                                      </p:cBhvr>
                                      <p:tavLst>
                                        <p:tav tm="0">
                                          <p:val>
                                            <p:fltVal val="0"/>
                                          </p:val>
                                        </p:tav>
                                        <p:tav tm="100000">
                                          <p:val>
                                            <p:strVal val="#ppt_h"/>
                                          </p:val>
                                        </p:tav>
                                      </p:tavLst>
                                    </p:anim>
                                    <p:animEffect transition="in" filter="fade">
                                      <p:cBhvr>
                                        <p:cTn id="9" dur="500"/>
                                        <p:tgtEl>
                                          <p:spTgt spid="6144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1443"/>
                                        </p:tgtEl>
                                        <p:attrNameLst>
                                          <p:attrName>style.visibility</p:attrName>
                                        </p:attrNameLst>
                                      </p:cBhvr>
                                      <p:to>
                                        <p:strVal val="visible"/>
                                      </p:to>
                                    </p:set>
                                    <p:anim calcmode="lin" valueType="num">
                                      <p:cBhvr additive="base">
                                        <p:cTn id="14" dur="500" fill="hold"/>
                                        <p:tgtEl>
                                          <p:spTgt spid="61443"/>
                                        </p:tgtEl>
                                        <p:attrNameLst>
                                          <p:attrName>ppt_x</p:attrName>
                                        </p:attrNameLst>
                                      </p:cBhvr>
                                      <p:tavLst>
                                        <p:tav tm="0">
                                          <p:val>
                                            <p:strVal val="#ppt_x"/>
                                          </p:val>
                                        </p:tav>
                                        <p:tav tm="100000">
                                          <p:val>
                                            <p:strVal val="#ppt_x"/>
                                          </p:val>
                                        </p:tav>
                                      </p:tavLst>
                                    </p:anim>
                                    <p:anim calcmode="lin" valueType="num">
                                      <p:cBhvr additive="base">
                                        <p:cTn id="15" dur="500" fill="hold"/>
                                        <p:tgtEl>
                                          <p:spTgt spid="614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304800" y="914400"/>
            <a:ext cx="8686800" cy="5715000"/>
          </a:xfrm>
        </p:spPr>
        <p:txBody>
          <a:bodyPr/>
          <a:lstStyle/>
          <a:p>
            <a:pPr>
              <a:buFontTx/>
              <a:buNone/>
            </a:pPr>
            <a:r>
              <a:rPr lang="en-US" sz="2800" b="1" i="1" dirty="0" smtClean="0">
                <a:solidFill>
                  <a:srgbClr val="C00000"/>
                </a:solidFill>
                <a:latin typeface="Arial" panose="020B0604020202020204" pitchFamily="34" charset="0"/>
                <a:cs typeface="Arial" panose="020B0604020202020204" pitchFamily="34" charset="0"/>
              </a:rPr>
              <a:t>1. </a:t>
            </a:r>
            <a:r>
              <a:rPr lang="en-US" sz="2800" b="1" i="1" dirty="0" err="1" smtClean="0">
                <a:solidFill>
                  <a:srgbClr val="C00000"/>
                </a:solidFill>
                <a:latin typeface="Arial" panose="020B0604020202020204" pitchFamily="34" charset="0"/>
                <a:cs typeface="Arial" panose="020B0604020202020204" pitchFamily="34" charset="0"/>
              </a:rPr>
              <a:t>Người</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lớn</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điều</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khiển</a:t>
            </a:r>
            <a:endParaRPr lang="en-US" sz="2800" i="1" dirty="0" smtClean="0">
              <a:solidFill>
                <a:srgbClr val="C00000"/>
              </a:solidFill>
              <a:latin typeface="Arial" panose="020B0604020202020204" pitchFamily="34" charset="0"/>
              <a:cs typeface="Arial" panose="020B0604020202020204" pitchFamily="34" charset="0"/>
            </a:endParaRPr>
          </a:p>
          <a:p>
            <a:pPr>
              <a:lnSpc>
                <a:spcPct val="90000"/>
              </a:lnSpc>
              <a:buNone/>
            </a:pPr>
            <a:r>
              <a:rPr lang="en-US" sz="2800" dirty="0" smtClean="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TE </a:t>
            </a:r>
            <a:r>
              <a:rPr lang="en-US" sz="2600" dirty="0" err="1">
                <a:latin typeface="Arial" panose="020B0604020202020204" pitchFamily="34" charset="0"/>
                <a:cs typeface="Arial" panose="020B0604020202020204" pitchFamily="34" charset="0"/>
              </a:rPr>
              <a:t>làm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hoặc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nói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người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lớn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gợi</a:t>
            </a:r>
            <a:r>
              <a:rPr lang="en-US" sz="2600" dirty="0">
                <a:latin typeface="Arial" panose="020B0604020202020204" pitchFamily="34" charset="0"/>
                <a:cs typeface="Arial" panose="020B0604020202020204" pitchFamily="34" charset="0"/>
              </a:rPr>
              <a:t> ý, </a:t>
            </a:r>
            <a:r>
              <a:rPr lang="en-US" sz="2600" dirty="0" err="1">
                <a:latin typeface="Arial" panose="020B0604020202020204" pitchFamily="34" charset="0"/>
                <a:cs typeface="Arial" panose="020B0604020202020204" pitchFamily="34" charset="0"/>
              </a:rPr>
              <a:t>nhưng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thật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sự</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trẻ</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chẳng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hiểu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đó</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cái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Trẻ</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chỉ</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được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hỏi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lấy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lệ</a:t>
            </a:r>
            <a:r>
              <a:rPr lang="en-US" sz="2600" dirty="0">
                <a:latin typeface="Arial" panose="020B0604020202020204" pitchFamily="34" charset="0"/>
                <a:cs typeface="Arial" panose="020B0604020202020204" pitchFamily="34" charset="0"/>
              </a:rPr>
              <a:t>.</a:t>
            </a:r>
          </a:p>
          <a:p>
            <a:pPr>
              <a:buNone/>
            </a:pPr>
            <a:r>
              <a:rPr lang="en-US" sz="2800" b="1" i="1" dirty="0">
                <a:solidFill>
                  <a:srgbClr val="C00000"/>
                </a:solidFill>
                <a:latin typeface="Arial" panose="020B0604020202020204" pitchFamily="34" charset="0"/>
                <a:cs typeface="Arial" panose="020B0604020202020204" pitchFamily="34" charset="0"/>
              </a:rPr>
              <a:t>2. </a:t>
            </a:r>
            <a:r>
              <a:rPr lang="en-US" sz="2800" b="1" i="1" dirty="0" err="1">
                <a:solidFill>
                  <a:srgbClr val="C00000"/>
                </a:solidFill>
                <a:latin typeface="Arial" panose="020B0604020202020204" pitchFamily="34" charset="0"/>
                <a:cs typeface="Arial" panose="020B0604020202020204" pitchFamily="34" charset="0"/>
              </a:rPr>
              <a:t>Hình</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thức</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trang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trí</a:t>
            </a:r>
            <a:endParaRPr lang="en-US" sz="2800" b="1" i="1" dirty="0">
              <a:solidFill>
                <a:srgbClr val="C00000"/>
              </a:solidFill>
              <a:latin typeface="Arial" panose="020B0604020202020204" pitchFamily="34" charset="0"/>
              <a:cs typeface="Arial" panose="020B0604020202020204" pitchFamily="34" charset="0"/>
            </a:endParaRPr>
          </a:p>
          <a:p>
            <a:pPr>
              <a:lnSpc>
                <a:spcPct val="90000"/>
              </a:lnSpc>
              <a:buNone/>
            </a:pPr>
            <a:r>
              <a:rPr lang="en-US" sz="2800" i="1" dirty="0" smtClean="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TE </a:t>
            </a:r>
            <a:r>
              <a:rPr lang="en-US" sz="2600" dirty="0" err="1">
                <a:latin typeface="Arial" panose="020B0604020202020204" pitchFamily="34" charset="0"/>
                <a:cs typeface="Arial" panose="020B0604020202020204" pitchFamily="34" charset="0"/>
              </a:rPr>
              <a:t>tham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gia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một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sự</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kiện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đó</a:t>
            </a:r>
            <a:r>
              <a:rPr lang="en-US" sz="2600" dirty="0">
                <a:latin typeface="Arial" panose="020B0604020202020204" pitchFamily="34" charset="0"/>
                <a:cs typeface="Arial" panose="020B0604020202020204" pitchFamily="34" charset="0"/>
              </a:rPr>
              <a:t> do </a:t>
            </a:r>
            <a:r>
              <a:rPr lang="en-US" sz="2600" dirty="0" err="1">
                <a:latin typeface="Arial" panose="020B0604020202020204" pitchFamily="34" charset="0"/>
                <a:cs typeface="Arial" panose="020B0604020202020204" pitchFamily="34" charset="0"/>
              </a:rPr>
              <a:t>người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lớn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sắp</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đặt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như</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một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hình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thức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trí</a:t>
            </a:r>
            <a:r>
              <a:rPr lang="en-US" sz="2600" dirty="0">
                <a:latin typeface="Arial" panose="020B0604020202020204" pitchFamily="34" charset="0"/>
                <a:cs typeface="Arial" panose="020B0604020202020204" pitchFamily="34" charset="0"/>
              </a:rPr>
              <a:t>.</a:t>
            </a:r>
          </a:p>
          <a:p>
            <a:pPr>
              <a:buFontTx/>
              <a:buNone/>
            </a:pPr>
            <a:r>
              <a:rPr lang="en-US" sz="2800" b="1" i="1" dirty="0">
                <a:solidFill>
                  <a:srgbClr val="C00000"/>
                </a:solidFill>
                <a:latin typeface="Arial" panose="020B0604020202020204" pitchFamily="34" charset="0"/>
                <a:cs typeface="Arial" panose="020B0604020202020204" pitchFamily="34" charset="0"/>
              </a:rPr>
              <a:t>3. </a:t>
            </a:r>
            <a:r>
              <a:rPr lang="en-US" sz="2800" b="1" i="1" dirty="0" err="1">
                <a:solidFill>
                  <a:srgbClr val="C00000"/>
                </a:solidFill>
                <a:latin typeface="Arial" panose="020B0604020202020204" pitchFamily="34" charset="0"/>
                <a:cs typeface="Arial" panose="020B0604020202020204" pitchFamily="34" charset="0"/>
              </a:rPr>
              <a:t>Hình</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thức</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tượng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trưng</a:t>
            </a:r>
            <a:r>
              <a:rPr lang="en-US" sz="2800" b="1" i="1" dirty="0">
                <a:solidFill>
                  <a:srgbClr val="C00000"/>
                </a:solidFill>
                <a:latin typeface="Arial" panose="020B0604020202020204" pitchFamily="34" charset="0"/>
                <a:cs typeface="Arial" panose="020B0604020202020204" pitchFamily="34" charset="0"/>
              </a:rPr>
              <a:t>:</a:t>
            </a:r>
          </a:p>
          <a:p>
            <a:pPr>
              <a:lnSpc>
                <a:spcPct val="90000"/>
              </a:lnSpc>
              <a:buNone/>
            </a:pPr>
            <a:r>
              <a:rPr lang="en-US" sz="2800" i="1" dirty="0" smtClean="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TE </a:t>
            </a:r>
            <a:r>
              <a:rPr lang="en-US" sz="2600" dirty="0" err="1">
                <a:latin typeface="Arial" panose="020B0604020202020204" pitchFamily="34" charset="0"/>
                <a:cs typeface="Arial" panose="020B0604020202020204" pitchFamily="34" charset="0"/>
              </a:rPr>
              <a:t>được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nói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chúng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nghĩ</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về</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một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vấn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đề</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đó</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nhưng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lại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có</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rất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ít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hoặc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có</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sự</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lựa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chọn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về</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cách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gia</a:t>
            </a:r>
            <a:r>
              <a:rPr lang="en-US" sz="2600" dirty="0">
                <a:latin typeface="Arial" panose="020B0604020202020204" pitchFamily="34" charset="0"/>
                <a:cs typeface="Arial" panose="020B0604020202020204" pitchFamily="34" charset="0"/>
              </a:rPr>
              <a:t> hay </a:t>
            </a:r>
            <a:r>
              <a:rPr lang="en-US" sz="2600" dirty="0" err="1">
                <a:latin typeface="Arial" panose="020B0604020202020204" pitchFamily="34" charset="0"/>
                <a:cs typeface="Arial" panose="020B0604020202020204" pitchFamily="34" charset="0"/>
              </a:rPr>
              <a:t>cách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tỏ</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các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quan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điểm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mình</a:t>
            </a:r>
            <a:r>
              <a:rPr lang="en-US" sz="2600" dirty="0">
                <a:latin typeface="Arial" panose="020B0604020202020204" pitchFamily="34" charset="0"/>
                <a:cs typeface="Arial" panose="020B0604020202020204" pitchFamily="34" charset="0"/>
              </a:rPr>
              <a:t>.</a:t>
            </a:r>
          </a:p>
        </p:txBody>
      </p:sp>
      <p:sp>
        <p:nvSpPr>
          <p:cNvPr id="62466" name="Rectangle 2"/>
          <p:cNvSpPr>
            <a:spLocks noGrp="1" noChangeArrowheads="1"/>
          </p:cNvSpPr>
          <p:nvPr>
            <p:ph type="title"/>
          </p:nvPr>
        </p:nvSpPr>
        <p:spPr>
          <a:xfrm>
            <a:off x="1524000" y="304800"/>
            <a:ext cx="6629400" cy="533400"/>
          </a:xfrm>
        </p:spPr>
        <p:txBody>
          <a:bodyPr>
            <a:noAutofit/>
          </a:bodyPr>
          <a:lstStyle/>
          <a:p>
            <a:pPr algn="ctr">
              <a:defRPr/>
            </a:pPr>
            <a:r>
              <a:rPr lang="vi-VN" sz="3200" b="1" dirty="0" smtClean="0">
                <a:solidFill>
                  <a:srgbClr val="002060"/>
                </a:solidFill>
                <a:latin typeface=".VnArialH" pitchFamily="34" charset="0"/>
              </a:rPr>
              <a:t>Các mức độ tham gia</a:t>
            </a:r>
            <a:endParaRPr lang="en-US" sz="3200" b="1" dirty="0">
              <a:solidFill>
                <a:srgbClr val="00206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500" fill="hold"/>
                                        <p:tgtEl>
                                          <p:spTgt spid="62466"/>
                                        </p:tgtEl>
                                        <p:attrNameLst>
                                          <p:attrName>ppt_w</p:attrName>
                                        </p:attrNameLst>
                                      </p:cBhvr>
                                      <p:tavLst>
                                        <p:tav tm="0">
                                          <p:val>
                                            <p:fltVal val="0"/>
                                          </p:val>
                                        </p:tav>
                                        <p:tav tm="100000">
                                          <p:val>
                                            <p:strVal val="#ppt_w"/>
                                          </p:val>
                                        </p:tav>
                                      </p:tavLst>
                                    </p:anim>
                                    <p:anim calcmode="lin" valueType="num">
                                      <p:cBhvr>
                                        <p:cTn id="8" dur="500" fill="hold"/>
                                        <p:tgtEl>
                                          <p:spTgt spid="62466"/>
                                        </p:tgtEl>
                                        <p:attrNameLst>
                                          <p:attrName>ppt_h</p:attrName>
                                        </p:attrNameLst>
                                      </p:cBhvr>
                                      <p:tavLst>
                                        <p:tav tm="0">
                                          <p:val>
                                            <p:fltVal val="0"/>
                                          </p:val>
                                        </p:tav>
                                        <p:tav tm="100000">
                                          <p:val>
                                            <p:strVal val="#ppt_h"/>
                                          </p:val>
                                        </p:tav>
                                      </p:tavLst>
                                    </p:anim>
                                    <p:animEffect transition="in" filter="fade">
                                      <p:cBhvr>
                                        <p:cTn id="9" dur="500"/>
                                        <p:tgtEl>
                                          <p:spTgt spid="62466"/>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62467">
                                            <p:txEl>
                                              <p:pRg st="0" end="0"/>
                                            </p:txEl>
                                          </p:spTgt>
                                        </p:tgtEl>
                                        <p:attrNameLst>
                                          <p:attrName>style.visibility</p:attrName>
                                        </p:attrNameLst>
                                      </p:cBhvr>
                                      <p:to>
                                        <p:strVal val="visible"/>
                                      </p:to>
                                    </p:set>
                                    <p:anim calcmode="lin" valueType="num">
                                      <p:cBhvr>
                                        <p:cTn id="14" dur="500" fill="hold"/>
                                        <p:tgtEl>
                                          <p:spTgt spid="6246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2467">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62467">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62467">
                                            <p:txEl>
                                              <p:pRg st="0" end="0"/>
                                            </p:txEl>
                                          </p:spTgt>
                                        </p:tgtEl>
                                      </p:cBhvr>
                                    </p:animEffect>
                                  </p:childTnLst>
                                </p:cTn>
                              </p:par>
                              <p:par>
                                <p:cTn id="18" presetID="49" presetClass="entr" presetSubtype="0" decel="100000" fill="hold" nodeType="withEffect">
                                  <p:stCondLst>
                                    <p:cond delay="0"/>
                                  </p:stCondLst>
                                  <p:childTnLst>
                                    <p:set>
                                      <p:cBhvr>
                                        <p:cTn id="19" dur="1" fill="hold">
                                          <p:stCondLst>
                                            <p:cond delay="0"/>
                                          </p:stCondLst>
                                        </p:cTn>
                                        <p:tgtEl>
                                          <p:spTgt spid="62467">
                                            <p:txEl>
                                              <p:pRg st="1" end="1"/>
                                            </p:txEl>
                                          </p:spTgt>
                                        </p:tgtEl>
                                        <p:attrNameLst>
                                          <p:attrName>style.visibility</p:attrName>
                                        </p:attrNameLst>
                                      </p:cBhvr>
                                      <p:to>
                                        <p:strVal val="visible"/>
                                      </p:to>
                                    </p:set>
                                    <p:anim calcmode="lin" valueType="num">
                                      <p:cBhvr>
                                        <p:cTn id="20" dur="500" fill="hold"/>
                                        <p:tgtEl>
                                          <p:spTgt spid="6246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62467">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62467">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6246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62467">
                                            <p:txEl>
                                              <p:pRg st="2" end="2"/>
                                            </p:txEl>
                                          </p:spTgt>
                                        </p:tgtEl>
                                        <p:attrNameLst>
                                          <p:attrName>style.visibility</p:attrName>
                                        </p:attrNameLst>
                                      </p:cBhvr>
                                      <p:to>
                                        <p:strVal val="visible"/>
                                      </p:to>
                                    </p:set>
                                    <p:animEffect transition="in" filter="box(in)">
                                      <p:cBhvr>
                                        <p:cTn id="28" dur="500"/>
                                        <p:tgtEl>
                                          <p:spTgt spid="62467">
                                            <p:txEl>
                                              <p:pRg st="2" end="2"/>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2467">
                                            <p:txEl>
                                              <p:pRg st="3" end="3"/>
                                            </p:txEl>
                                          </p:spTgt>
                                        </p:tgtEl>
                                        <p:attrNameLst>
                                          <p:attrName>style.visibility</p:attrName>
                                        </p:attrNameLst>
                                      </p:cBhvr>
                                      <p:to>
                                        <p:strVal val="visible"/>
                                      </p:to>
                                    </p:set>
                                    <p:animEffect transition="in" filter="box(in)">
                                      <p:cBhvr>
                                        <p:cTn id="31" dur="500"/>
                                        <p:tgtEl>
                                          <p:spTgt spid="62467">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62467">
                                            <p:txEl>
                                              <p:pRg st="4" end="4"/>
                                            </p:txEl>
                                          </p:spTgt>
                                        </p:tgtEl>
                                        <p:attrNameLst>
                                          <p:attrName>style.visibility</p:attrName>
                                        </p:attrNameLst>
                                      </p:cBhvr>
                                      <p:to>
                                        <p:strVal val="visible"/>
                                      </p:to>
                                    </p:set>
                                    <p:anim calcmode="lin" valueType="num">
                                      <p:cBhvr>
                                        <p:cTn id="36" dur="500" fill="hold"/>
                                        <p:tgtEl>
                                          <p:spTgt spid="62467">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62467">
                                            <p:txEl>
                                              <p:pRg st="4" end="4"/>
                                            </p:txEl>
                                          </p:spTgt>
                                        </p:tgtEl>
                                        <p:attrNameLst>
                                          <p:attrName>ppt_h</p:attrName>
                                        </p:attrNameLst>
                                      </p:cBhvr>
                                      <p:tavLst>
                                        <p:tav tm="0">
                                          <p:val>
                                            <p:fltVal val="0"/>
                                          </p:val>
                                        </p:tav>
                                        <p:tav tm="100000">
                                          <p:val>
                                            <p:strVal val="#ppt_h"/>
                                          </p:val>
                                        </p:tav>
                                      </p:tavLst>
                                    </p:anim>
                                  </p:childTnLst>
                                </p:cTn>
                              </p:par>
                              <p:par>
                                <p:cTn id="38" presetID="23" presetClass="entr" presetSubtype="16" fill="hold" nodeType="withEffect">
                                  <p:stCondLst>
                                    <p:cond delay="0"/>
                                  </p:stCondLst>
                                  <p:childTnLst>
                                    <p:set>
                                      <p:cBhvr>
                                        <p:cTn id="39" dur="1" fill="hold">
                                          <p:stCondLst>
                                            <p:cond delay="0"/>
                                          </p:stCondLst>
                                        </p:cTn>
                                        <p:tgtEl>
                                          <p:spTgt spid="62467">
                                            <p:txEl>
                                              <p:pRg st="5" end="5"/>
                                            </p:txEl>
                                          </p:spTgt>
                                        </p:tgtEl>
                                        <p:attrNameLst>
                                          <p:attrName>style.visibility</p:attrName>
                                        </p:attrNameLst>
                                      </p:cBhvr>
                                      <p:to>
                                        <p:strVal val="visible"/>
                                      </p:to>
                                    </p:set>
                                    <p:anim calcmode="lin" valueType="num">
                                      <p:cBhvr>
                                        <p:cTn id="40" dur="500" fill="hold"/>
                                        <p:tgtEl>
                                          <p:spTgt spid="62467">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6246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228600" y="762000"/>
            <a:ext cx="8686800" cy="5943600"/>
          </a:xfrm>
        </p:spPr>
        <p:txBody>
          <a:bodyPr>
            <a:normAutofit/>
          </a:bodyPr>
          <a:lstStyle/>
          <a:p>
            <a:pPr>
              <a:lnSpc>
                <a:spcPct val="80000"/>
              </a:lnSpc>
              <a:buFontTx/>
              <a:buNone/>
            </a:pPr>
            <a:r>
              <a:rPr lang="en-US" sz="2800" b="1" i="1" dirty="0">
                <a:solidFill>
                  <a:srgbClr val="C00000"/>
                </a:solidFill>
                <a:latin typeface="Arial" panose="020B0604020202020204" pitchFamily="34" charset="0"/>
                <a:cs typeface="Arial" panose="020B0604020202020204" pitchFamily="34" charset="0"/>
              </a:rPr>
              <a:t>4. </a:t>
            </a:r>
            <a:r>
              <a:rPr lang="en-US" sz="2800" b="1" i="1" dirty="0" err="1">
                <a:solidFill>
                  <a:srgbClr val="C00000"/>
                </a:solidFill>
                <a:latin typeface="Arial" panose="020B0604020202020204" pitchFamily="34" charset="0"/>
                <a:cs typeface="Arial" panose="020B0604020202020204" pitchFamily="34" charset="0"/>
              </a:rPr>
              <a:t>Trẻ</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em</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được</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giao</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nhiệm</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vụ</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và</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được</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thông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báo</a:t>
            </a:r>
            <a:r>
              <a:rPr lang="en-US" sz="2800" b="1" i="1" dirty="0">
                <a:solidFill>
                  <a:srgbClr val="C00000"/>
                </a:solidFill>
                <a:latin typeface="Arial" panose="020B0604020202020204" pitchFamily="34" charset="0"/>
                <a:cs typeface="Arial" panose="020B0604020202020204" pitchFamily="34" charset="0"/>
              </a:rPr>
              <a:t>.</a:t>
            </a:r>
          </a:p>
          <a:p>
            <a:pPr>
              <a:lnSpc>
                <a:spcPct val="80000"/>
              </a:lnSpc>
              <a:buFontTx/>
              <a:buNone/>
            </a:pP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Người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lớn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quyết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định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về</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công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việc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TE </a:t>
            </a:r>
            <a:r>
              <a:rPr lang="en-US" sz="2800" i="1" dirty="0" err="1" smtClean="0">
                <a:latin typeface="Arial" panose="020B0604020202020204" pitchFamily="34" charset="0"/>
                <a:cs typeface="Arial" panose="020B0604020202020204" pitchFamily="34" charset="0"/>
              </a:rPr>
              <a:t>xung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phong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thực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hiện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công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việc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đó</a:t>
            </a:r>
            <a:r>
              <a:rPr lang="en-US" sz="2800" i="1" dirty="0" smtClean="0">
                <a:latin typeface="Arial" panose="020B0604020202020204" pitchFamily="34" charset="0"/>
                <a:cs typeface="Arial" panose="020B0604020202020204" pitchFamily="34" charset="0"/>
              </a:rPr>
              <a:t>. TE </a:t>
            </a:r>
            <a:r>
              <a:rPr lang="en-US" sz="2800" i="1" dirty="0" err="1" smtClean="0">
                <a:latin typeface="Arial" panose="020B0604020202020204" pitchFamily="34" charset="0"/>
                <a:cs typeface="Arial" panose="020B0604020202020204" pitchFamily="34" charset="0"/>
              </a:rPr>
              <a:t>hiểu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công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việc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phải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làm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tự</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quyết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định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về</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sự</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tham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gia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của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mình</a:t>
            </a:r>
            <a:r>
              <a:rPr lang="en-US" sz="2800" i="1" dirty="0" smtClean="0">
                <a:latin typeface="Arial" panose="020B0604020202020204" pitchFamily="34" charset="0"/>
                <a:cs typeface="Arial" panose="020B0604020202020204" pitchFamily="34" charset="0"/>
              </a:rPr>
              <a:t>.</a:t>
            </a:r>
            <a:endParaRPr lang="en-US" sz="2800" b="1" i="1" dirty="0" smtClean="0">
              <a:latin typeface="Arial" panose="020B0604020202020204" pitchFamily="34" charset="0"/>
              <a:cs typeface="Arial" panose="020B0604020202020204" pitchFamily="34" charset="0"/>
            </a:endParaRPr>
          </a:p>
          <a:p>
            <a:pPr>
              <a:lnSpc>
                <a:spcPct val="80000"/>
              </a:lnSpc>
              <a:buFontTx/>
              <a:buNone/>
            </a:pPr>
            <a:r>
              <a:rPr lang="en-US" sz="2800" b="1" i="1" dirty="0">
                <a:solidFill>
                  <a:srgbClr val="C00000"/>
                </a:solidFill>
                <a:latin typeface="Arial" panose="020B0604020202020204" pitchFamily="34" charset="0"/>
                <a:cs typeface="Arial" panose="020B0604020202020204" pitchFamily="34" charset="0"/>
              </a:rPr>
              <a:t>5. </a:t>
            </a:r>
            <a:r>
              <a:rPr lang="en-US" sz="2800" b="1" i="1" dirty="0" err="1">
                <a:solidFill>
                  <a:srgbClr val="C00000"/>
                </a:solidFill>
                <a:latin typeface="Arial" panose="020B0604020202020204" pitchFamily="34" charset="0"/>
                <a:cs typeface="Arial" panose="020B0604020202020204" pitchFamily="34" charset="0"/>
              </a:rPr>
              <a:t>Trẻ</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em</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được</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hỏi</a:t>
            </a:r>
            <a:r>
              <a:rPr lang="en-US" sz="2800" b="1" i="1" dirty="0">
                <a:solidFill>
                  <a:srgbClr val="C00000"/>
                </a:solidFill>
                <a:latin typeface="Arial" panose="020B0604020202020204" pitchFamily="34" charset="0"/>
                <a:cs typeface="Arial" panose="020B0604020202020204" pitchFamily="34" charset="0"/>
              </a:rPr>
              <a:t> ý </a:t>
            </a:r>
            <a:r>
              <a:rPr lang="en-US" sz="2800" b="1" i="1" dirty="0" err="1">
                <a:solidFill>
                  <a:srgbClr val="C00000"/>
                </a:solidFill>
                <a:latin typeface="Arial" panose="020B0604020202020204" pitchFamily="34" charset="0"/>
                <a:cs typeface="Arial" panose="020B0604020202020204" pitchFamily="34" charset="0"/>
              </a:rPr>
              <a:t>kiến</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và</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được</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thông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báo</a:t>
            </a:r>
            <a:endParaRPr lang="en-US" sz="2800" b="1" i="1" dirty="0">
              <a:solidFill>
                <a:srgbClr val="C00000"/>
              </a:solidFill>
              <a:latin typeface="Arial" panose="020B0604020202020204" pitchFamily="34" charset="0"/>
              <a:cs typeface="Arial" panose="020B0604020202020204" pitchFamily="34" charset="0"/>
            </a:endParaRPr>
          </a:p>
          <a:p>
            <a:pPr>
              <a:lnSpc>
                <a:spcPct val="80000"/>
              </a:lnSpc>
              <a:buFontTx/>
              <a:buNone/>
            </a:pP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Công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việc</a:t>
            </a:r>
            <a:r>
              <a:rPr lang="en-US" sz="2800" i="1" dirty="0" smtClean="0">
                <a:latin typeface="Arial" panose="020B0604020202020204" pitchFamily="34" charset="0"/>
                <a:cs typeface="Arial" panose="020B0604020202020204" pitchFamily="34" charset="0"/>
              </a:rPr>
              <a:t> do </a:t>
            </a:r>
            <a:r>
              <a:rPr lang="en-US" sz="2800" i="1" dirty="0" err="1" smtClean="0">
                <a:latin typeface="Arial" panose="020B0604020202020204" pitchFamily="34" charset="0"/>
                <a:cs typeface="Arial" panose="020B0604020202020204" pitchFamily="34" charset="0"/>
              </a:rPr>
              <a:t>người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lớn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thiết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kế</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quản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lý</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nhưng</a:t>
            </a:r>
            <a:r>
              <a:rPr lang="en-US" sz="2800" i="1" dirty="0" smtClean="0">
                <a:latin typeface="Arial" panose="020B0604020202020204" pitchFamily="34" charset="0"/>
                <a:cs typeface="Arial" panose="020B0604020202020204" pitchFamily="34" charset="0"/>
              </a:rPr>
              <a:t> TE </a:t>
            </a:r>
            <a:r>
              <a:rPr lang="en-US" sz="2800" i="1" dirty="0" err="1" smtClean="0">
                <a:latin typeface="Arial" panose="020B0604020202020204" pitchFamily="34" charset="0"/>
                <a:cs typeface="Arial" panose="020B0604020202020204" pitchFamily="34" charset="0"/>
              </a:rPr>
              <a:t>được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hỏi</a:t>
            </a:r>
            <a:r>
              <a:rPr lang="en-US" sz="2800" i="1" dirty="0" smtClean="0">
                <a:latin typeface="Arial" panose="020B0604020202020204" pitchFamily="34" charset="0"/>
                <a:cs typeface="Arial" panose="020B0604020202020204" pitchFamily="34" charset="0"/>
              </a:rPr>
              <a:t> ý </a:t>
            </a:r>
            <a:r>
              <a:rPr lang="en-US" sz="2800" i="1" dirty="0" err="1" smtClean="0">
                <a:latin typeface="Arial" panose="020B0604020202020204" pitchFamily="34" charset="0"/>
                <a:cs typeface="Arial" panose="020B0604020202020204" pitchFamily="34" charset="0"/>
              </a:rPr>
              <a:t>kiến</a:t>
            </a:r>
            <a:r>
              <a:rPr lang="en-US" sz="2800" i="1" dirty="0" smtClean="0">
                <a:latin typeface="Arial" panose="020B0604020202020204" pitchFamily="34" charset="0"/>
                <a:cs typeface="Arial" panose="020B0604020202020204" pitchFamily="34" charset="0"/>
              </a:rPr>
              <a:t>. TE </a:t>
            </a:r>
            <a:r>
              <a:rPr lang="en-US" sz="2800" i="1" dirty="0" err="1" smtClean="0">
                <a:latin typeface="Arial" panose="020B0604020202020204" pitchFamily="34" charset="0"/>
                <a:cs typeface="Arial" panose="020B0604020202020204" pitchFamily="34" charset="0"/>
              </a:rPr>
              <a:t>hiểu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hoàn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toàn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quy</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trình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công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việc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ý </a:t>
            </a:r>
            <a:r>
              <a:rPr lang="en-US" sz="2800" i="1" dirty="0" err="1" smtClean="0">
                <a:latin typeface="Arial" panose="020B0604020202020204" pitchFamily="34" charset="0"/>
                <a:cs typeface="Arial" panose="020B0604020202020204" pitchFamily="34" charset="0"/>
              </a:rPr>
              <a:t>kiến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của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em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được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lắng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nghe</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nghiêm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túc</a:t>
            </a:r>
            <a:r>
              <a:rPr lang="en-US" sz="2800" i="1" dirty="0" smtClean="0">
                <a:latin typeface="Arial" panose="020B0604020202020204" pitchFamily="34" charset="0"/>
                <a:cs typeface="Arial" panose="020B0604020202020204" pitchFamily="34" charset="0"/>
              </a:rPr>
              <a:t>.</a:t>
            </a:r>
            <a:endParaRPr lang="en-US" sz="2800" b="1" i="1" dirty="0" smtClean="0">
              <a:latin typeface="Arial" panose="020B0604020202020204" pitchFamily="34" charset="0"/>
              <a:cs typeface="Arial" panose="020B0604020202020204" pitchFamily="34" charset="0"/>
            </a:endParaRPr>
          </a:p>
          <a:p>
            <a:pPr>
              <a:lnSpc>
                <a:spcPct val="80000"/>
              </a:lnSpc>
              <a:buFontTx/>
              <a:buNone/>
            </a:pPr>
            <a:r>
              <a:rPr lang="en-US" sz="2800" b="1" i="1" dirty="0">
                <a:solidFill>
                  <a:srgbClr val="C00000"/>
                </a:solidFill>
                <a:latin typeface="Arial" panose="020B0604020202020204" pitchFamily="34" charset="0"/>
                <a:cs typeface="Arial" panose="020B0604020202020204" pitchFamily="34" charset="0"/>
              </a:rPr>
              <a:t>6. </a:t>
            </a:r>
            <a:r>
              <a:rPr lang="en-US" sz="2800" b="1" i="1" dirty="0" err="1">
                <a:solidFill>
                  <a:srgbClr val="C00000"/>
                </a:solidFill>
                <a:latin typeface="Arial" panose="020B0604020202020204" pitchFamily="34" charset="0"/>
                <a:cs typeface="Arial" panose="020B0604020202020204" pitchFamily="34" charset="0"/>
              </a:rPr>
              <a:t>Người</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lớn</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khởi</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xướng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quyết</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định</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cùng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Trẻ</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em</a:t>
            </a:r>
            <a:r>
              <a:rPr lang="en-US" sz="2800" b="1" i="1" dirty="0">
                <a:solidFill>
                  <a:srgbClr val="C00000"/>
                </a:solidFill>
                <a:latin typeface="Arial" panose="020B0604020202020204" pitchFamily="34" charset="0"/>
                <a:cs typeface="Arial" panose="020B0604020202020204" pitchFamily="34" charset="0"/>
              </a:rPr>
              <a:t>:</a:t>
            </a:r>
          </a:p>
          <a:p>
            <a:pPr>
              <a:lnSpc>
                <a:spcPct val="80000"/>
              </a:lnSpc>
              <a:buFontTx/>
              <a:buNone/>
            </a:pP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Người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lớn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khởi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xướng</a:t>
            </a:r>
            <a:r>
              <a:rPr lang="en-US" sz="2800" i="1" dirty="0" smtClean="0">
                <a:latin typeface="Arial" panose="020B0604020202020204" pitchFamily="34" charset="0"/>
                <a:cs typeface="Arial" panose="020B0604020202020204" pitchFamily="34" charset="0"/>
              </a:rPr>
              <a:t>, TE </a:t>
            </a:r>
            <a:r>
              <a:rPr lang="en-US" sz="2800" i="1" dirty="0" err="1" smtClean="0">
                <a:latin typeface="Arial" panose="020B0604020202020204" pitchFamily="34" charset="0"/>
                <a:cs typeface="Arial" panose="020B0604020202020204" pitchFamily="34" charset="0"/>
              </a:rPr>
              <a:t>tham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gia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vào</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tất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cả</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khâu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lập</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kế</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hoạch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thực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hiện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Kh</a:t>
            </a:r>
            <a:r>
              <a:rPr lang="en-US" i="1" dirty="0" err="1" smtClean="0">
                <a:latin typeface="Arial" panose="020B0604020202020204" pitchFamily="34" charset="0"/>
                <a:cs typeface="Arial" panose="020B0604020202020204" pitchFamily="34" charset="0"/>
              </a:rPr>
              <a:t>ông</a:t>
            </a:r>
            <a:r>
              <a:rPr lang="en-US" i="1"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những</a:t>
            </a:r>
            <a:r>
              <a:rPr lang="en-US" i="1"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q</a:t>
            </a:r>
            <a:r>
              <a:rPr lang="en-US" sz="2800" i="1" dirty="0" err="1" smtClean="0">
                <a:latin typeface="Arial" panose="020B0604020202020204" pitchFamily="34" charset="0"/>
                <a:cs typeface="Arial" panose="020B0604020202020204" pitchFamily="34" charset="0"/>
              </a:rPr>
              <a:t>uan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điểm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của</a:t>
            </a:r>
            <a:r>
              <a:rPr lang="en-US" sz="2800" i="1" dirty="0" smtClean="0">
                <a:latin typeface="Arial" panose="020B0604020202020204" pitchFamily="34" charset="0"/>
                <a:cs typeface="Arial" panose="020B0604020202020204" pitchFamily="34" charset="0"/>
              </a:rPr>
              <a:t> TE </a:t>
            </a:r>
            <a:r>
              <a:rPr lang="en-US" sz="2800" i="1" dirty="0" err="1" smtClean="0">
                <a:latin typeface="Arial" panose="020B0604020202020204" pitchFamily="34" charset="0"/>
                <a:cs typeface="Arial" panose="020B0604020202020204" pitchFamily="34" charset="0"/>
              </a:rPr>
              <a:t>được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quan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tâm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xem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xét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m</a:t>
            </a:r>
            <a:r>
              <a:rPr lang="en-US" i="1" dirty="0" err="1" smtClean="0">
                <a:latin typeface="Arial" panose="020B0604020202020204" pitchFamily="34" charset="0"/>
                <a:cs typeface="Arial" panose="020B0604020202020204" pitchFamily="34" charset="0"/>
              </a:rPr>
              <a:t>à</a:t>
            </a:r>
            <a:r>
              <a:rPr lang="en-US" i="1"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bản</a:t>
            </a:r>
            <a:r>
              <a:rPr lang="en-US" i="1"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thân</a:t>
            </a:r>
            <a:r>
              <a:rPr lang="en-US" i="1"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trẻ</a:t>
            </a:r>
            <a:r>
              <a:rPr lang="en-US" i="1"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em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cũng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được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tham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gia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ra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quyết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định</a:t>
            </a:r>
            <a:r>
              <a:rPr lang="en-US" sz="2800" i="1" dirty="0" smtClean="0">
                <a:latin typeface="Arial" panose="020B0604020202020204" pitchFamily="34" charset="0"/>
                <a:cs typeface="Arial" panose="020B0604020202020204" pitchFamily="34" charset="0"/>
              </a:rPr>
              <a:t>.</a:t>
            </a:r>
          </a:p>
        </p:txBody>
      </p:sp>
      <p:sp>
        <p:nvSpPr>
          <p:cNvPr id="63490" name="Rectangle 2"/>
          <p:cNvSpPr>
            <a:spLocks noGrp="1" noChangeArrowheads="1"/>
          </p:cNvSpPr>
          <p:nvPr>
            <p:ph type="title"/>
          </p:nvPr>
        </p:nvSpPr>
        <p:spPr>
          <a:xfrm>
            <a:off x="457200" y="228600"/>
            <a:ext cx="8458200" cy="381000"/>
          </a:xfrm>
        </p:spPr>
        <p:txBody>
          <a:bodyPr>
            <a:normAutofit fontScale="90000"/>
          </a:bodyPr>
          <a:lstStyle/>
          <a:p>
            <a:pPr>
              <a:defRPr/>
            </a:pPr>
            <a:r>
              <a:rPr lang="vi-VN" sz="2800" b="1" dirty="0" smtClean="0">
                <a:solidFill>
                  <a:srgbClr val="00FF00"/>
                </a:solidFill>
                <a:latin typeface=".VnArialH" pitchFamily="34" charset="0"/>
              </a:rPr>
              <a:t> </a:t>
            </a:r>
            <a:endParaRPr lang="en-US" sz="2800" b="1" dirty="0">
              <a:solidFill>
                <a:srgbClr val="00FF0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500" fill="hold"/>
                                        <p:tgtEl>
                                          <p:spTgt spid="63490"/>
                                        </p:tgtEl>
                                        <p:attrNameLst>
                                          <p:attrName>ppt_w</p:attrName>
                                        </p:attrNameLst>
                                      </p:cBhvr>
                                      <p:tavLst>
                                        <p:tav tm="0">
                                          <p:val>
                                            <p:fltVal val="0"/>
                                          </p:val>
                                        </p:tav>
                                        <p:tav tm="100000">
                                          <p:val>
                                            <p:strVal val="#ppt_w"/>
                                          </p:val>
                                        </p:tav>
                                      </p:tavLst>
                                    </p:anim>
                                    <p:anim calcmode="lin" valueType="num">
                                      <p:cBhvr>
                                        <p:cTn id="8" dur="500" fill="hold"/>
                                        <p:tgtEl>
                                          <p:spTgt spid="634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63491">
                                            <p:txEl>
                                              <p:pRg st="0" end="0"/>
                                            </p:txEl>
                                          </p:spTgt>
                                        </p:tgtEl>
                                        <p:attrNameLst>
                                          <p:attrName>style.visibility</p:attrName>
                                        </p:attrNameLst>
                                      </p:cBhvr>
                                      <p:to>
                                        <p:strVal val="visible"/>
                                      </p:to>
                                    </p:set>
                                    <p:anim calcmode="lin" valueType="num">
                                      <p:cBhvr>
                                        <p:cTn id="13" dur="500" fill="hold"/>
                                        <p:tgtEl>
                                          <p:spTgt spid="6349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3491">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63491">
                                            <p:txEl>
                                              <p:pRg st="0" end="0"/>
                                            </p:txEl>
                                          </p:spTgt>
                                        </p:tgtEl>
                                      </p:cBhvr>
                                    </p:animEffect>
                                  </p:childTnLst>
                                </p:cTn>
                              </p:par>
                              <p:par>
                                <p:cTn id="16" presetID="53" presetClass="entr" presetSubtype="0" fill="hold" nodeType="withEffect">
                                  <p:stCondLst>
                                    <p:cond delay="0"/>
                                  </p:stCondLst>
                                  <p:childTnLst>
                                    <p:set>
                                      <p:cBhvr>
                                        <p:cTn id="17" dur="1" fill="hold">
                                          <p:stCondLst>
                                            <p:cond delay="0"/>
                                          </p:stCondLst>
                                        </p:cTn>
                                        <p:tgtEl>
                                          <p:spTgt spid="63491">
                                            <p:txEl>
                                              <p:pRg st="1" end="1"/>
                                            </p:txEl>
                                          </p:spTgt>
                                        </p:tgtEl>
                                        <p:attrNameLst>
                                          <p:attrName>style.visibility</p:attrName>
                                        </p:attrNameLst>
                                      </p:cBhvr>
                                      <p:to>
                                        <p:strVal val="visible"/>
                                      </p:to>
                                    </p:set>
                                    <p:anim calcmode="lin" valueType="num">
                                      <p:cBhvr>
                                        <p:cTn id="18" dur="500" fill="hold"/>
                                        <p:tgtEl>
                                          <p:spTgt spid="63491">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63491">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6349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nodeType="clickEffect">
                                  <p:stCondLst>
                                    <p:cond delay="0"/>
                                  </p:stCondLst>
                                  <p:childTnLst>
                                    <p:set>
                                      <p:cBhvr>
                                        <p:cTn id="24" dur="1" fill="hold">
                                          <p:stCondLst>
                                            <p:cond delay="0"/>
                                          </p:stCondLst>
                                        </p:cTn>
                                        <p:tgtEl>
                                          <p:spTgt spid="63491">
                                            <p:txEl>
                                              <p:pRg st="2" end="2"/>
                                            </p:txEl>
                                          </p:spTgt>
                                        </p:tgtEl>
                                        <p:attrNameLst>
                                          <p:attrName>style.visibility</p:attrName>
                                        </p:attrNameLst>
                                      </p:cBhvr>
                                      <p:to>
                                        <p:strVal val="visible"/>
                                      </p:to>
                                    </p:set>
                                    <p:animEffect transition="in" filter="barn(inHorizontal)">
                                      <p:cBhvr>
                                        <p:cTn id="25" dur="500"/>
                                        <p:tgtEl>
                                          <p:spTgt spid="63491">
                                            <p:txEl>
                                              <p:pRg st="2" end="2"/>
                                            </p:txEl>
                                          </p:spTgt>
                                        </p:tgtEl>
                                      </p:cBhvr>
                                    </p:animEffect>
                                  </p:childTnLst>
                                </p:cTn>
                              </p:par>
                              <p:par>
                                <p:cTn id="26" presetID="16" presetClass="entr" presetSubtype="26" fill="hold" nodeType="withEffect">
                                  <p:stCondLst>
                                    <p:cond delay="0"/>
                                  </p:stCondLst>
                                  <p:childTnLst>
                                    <p:set>
                                      <p:cBhvr>
                                        <p:cTn id="27" dur="1" fill="hold">
                                          <p:stCondLst>
                                            <p:cond delay="0"/>
                                          </p:stCondLst>
                                        </p:cTn>
                                        <p:tgtEl>
                                          <p:spTgt spid="63491">
                                            <p:txEl>
                                              <p:pRg st="3" end="3"/>
                                            </p:txEl>
                                          </p:spTgt>
                                        </p:tgtEl>
                                        <p:attrNameLst>
                                          <p:attrName>style.visibility</p:attrName>
                                        </p:attrNameLst>
                                      </p:cBhvr>
                                      <p:to>
                                        <p:strVal val="visible"/>
                                      </p:to>
                                    </p:set>
                                    <p:animEffect transition="in" filter="barn(inHorizontal)">
                                      <p:cBhvr>
                                        <p:cTn id="28" dur="500"/>
                                        <p:tgtEl>
                                          <p:spTgt spid="6349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3491">
                                            <p:txEl>
                                              <p:pRg st="4" end="4"/>
                                            </p:txEl>
                                          </p:spTgt>
                                        </p:tgtEl>
                                        <p:attrNameLst>
                                          <p:attrName>style.visibility</p:attrName>
                                        </p:attrNameLst>
                                      </p:cBhvr>
                                      <p:to>
                                        <p:strVal val="visible"/>
                                      </p:to>
                                    </p:set>
                                    <p:anim calcmode="lin" valueType="num">
                                      <p:cBhvr additive="base">
                                        <p:cTn id="33"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3491">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3491">
                                            <p:txEl>
                                              <p:pRg st="5" end="5"/>
                                            </p:txEl>
                                          </p:spTgt>
                                        </p:tgtEl>
                                        <p:attrNameLst>
                                          <p:attrName>style.visibility</p:attrName>
                                        </p:attrNameLst>
                                      </p:cBhvr>
                                      <p:to>
                                        <p:strVal val="visible"/>
                                      </p:to>
                                    </p:set>
                                    <p:anim calcmode="lin" valueType="num">
                                      <p:cBhvr additive="base">
                                        <p:cTn id="37"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228600" y="990600"/>
            <a:ext cx="8686800" cy="5715000"/>
          </a:xfrm>
        </p:spPr>
        <p:txBody>
          <a:bodyPr>
            <a:normAutofit lnSpcReduction="10000"/>
          </a:bodyPr>
          <a:lstStyle/>
          <a:p>
            <a:pPr>
              <a:lnSpc>
                <a:spcPct val="90000"/>
              </a:lnSpc>
              <a:buFontTx/>
              <a:buNone/>
            </a:pPr>
            <a:r>
              <a:rPr lang="en-US" sz="2800" b="1" i="1" dirty="0">
                <a:solidFill>
                  <a:srgbClr val="C00000"/>
                </a:solidFill>
                <a:latin typeface="Arial" panose="020B0604020202020204" pitchFamily="34" charset="0"/>
                <a:cs typeface="Arial" panose="020B0604020202020204" pitchFamily="34" charset="0"/>
              </a:rPr>
              <a:t>7. </a:t>
            </a:r>
            <a:r>
              <a:rPr lang="en-US" sz="2800" b="1" i="1" dirty="0" err="1">
                <a:solidFill>
                  <a:srgbClr val="C00000"/>
                </a:solidFill>
                <a:latin typeface="Arial" panose="020B0604020202020204" pitchFamily="34" charset="0"/>
                <a:cs typeface="Arial" panose="020B0604020202020204" pitchFamily="34" charset="0"/>
              </a:rPr>
              <a:t>Trẻ</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em</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khởi</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xướng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và</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được</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chỉ</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dẫn</a:t>
            </a:r>
            <a:r>
              <a:rPr lang="en-US" sz="2800" b="1" i="1" dirty="0">
                <a:solidFill>
                  <a:srgbClr val="C00000"/>
                </a:solidFill>
                <a:latin typeface="Arial" panose="020B0604020202020204" pitchFamily="34" charset="0"/>
                <a:cs typeface="Arial" panose="020B0604020202020204" pitchFamily="34" charset="0"/>
              </a:rPr>
              <a:t>:</a:t>
            </a:r>
          </a:p>
          <a:p>
            <a:pPr>
              <a:lnSpc>
                <a:spcPct val="90000"/>
              </a:lnSpc>
              <a:buFontTx/>
              <a:buNone/>
            </a:pPr>
            <a:r>
              <a:rPr lang="en-US" sz="2800" i="1" dirty="0" smtClean="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Ý </a:t>
            </a:r>
            <a:r>
              <a:rPr lang="en-US" sz="2600" dirty="0" err="1" smtClean="0">
                <a:latin typeface="Arial" panose="020B0604020202020204" pitchFamily="34" charset="0"/>
                <a:cs typeface="Arial" panose="020B0604020202020204" pitchFamily="34" charset="0"/>
              </a:rPr>
              <a:t>tưởng</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khởi</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xướng</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là</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của</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trẻ</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em</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và</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trẻ</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em</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là</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người</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quyết</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định</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công</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việc</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phải</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được</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thực</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hiện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như</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thế</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nào</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Người</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lớn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luôn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có</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mặt</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để</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chỉ</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dẫn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nhưng</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không</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quản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lí</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công</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việc</a:t>
            </a:r>
            <a:r>
              <a:rPr lang="en-US" sz="2600" dirty="0" smtClean="0">
                <a:latin typeface="Arial" panose="020B0604020202020204" pitchFamily="34" charset="0"/>
                <a:cs typeface="Arial" panose="020B0604020202020204" pitchFamily="34" charset="0"/>
              </a:rPr>
              <a:t>.</a:t>
            </a:r>
            <a:endParaRPr lang="en-US" sz="2600" b="1" dirty="0" smtClean="0">
              <a:latin typeface="Arial" panose="020B0604020202020204" pitchFamily="34" charset="0"/>
              <a:cs typeface="Arial" panose="020B0604020202020204" pitchFamily="34" charset="0"/>
            </a:endParaRPr>
          </a:p>
          <a:p>
            <a:pPr>
              <a:lnSpc>
                <a:spcPct val="90000"/>
              </a:lnSpc>
              <a:buFontTx/>
              <a:buNone/>
            </a:pPr>
            <a:r>
              <a:rPr lang="en-US" sz="2800" b="1" i="1" dirty="0" smtClean="0">
                <a:solidFill>
                  <a:srgbClr val="C00000"/>
                </a:solidFill>
                <a:latin typeface="Arial" panose="020B0604020202020204" pitchFamily="34" charset="0"/>
                <a:cs typeface="Arial" panose="020B0604020202020204" pitchFamily="34" charset="0"/>
              </a:rPr>
              <a:t>8. </a:t>
            </a:r>
            <a:r>
              <a:rPr lang="en-US" sz="2800" b="1" i="1" dirty="0" err="1" smtClean="0">
                <a:solidFill>
                  <a:srgbClr val="C00000"/>
                </a:solidFill>
                <a:latin typeface="Arial" panose="020B0604020202020204" pitchFamily="34" charset="0"/>
                <a:cs typeface="Arial" panose="020B0604020202020204" pitchFamily="34" charset="0"/>
              </a:rPr>
              <a:t>Trẻ</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em</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khởi</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xướng</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cùng</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người</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lớn</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quyết</a:t>
            </a:r>
            <a:r>
              <a:rPr lang="en-US" sz="2800" b="1" i="1" dirty="0" smtClean="0">
                <a:solidFill>
                  <a:srgbClr val="C00000"/>
                </a:solidFill>
                <a:latin typeface="Arial" panose="020B0604020202020204" pitchFamily="34" charset="0"/>
                <a:cs typeface="Arial" panose="020B0604020202020204" pitchFamily="34" charset="0"/>
              </a:rPr>
              <a:t> </a:t>
            </a:r>
            <a:r>
              <a:rPr lang="en-US" sz="2800" b="1" i="1" dirty="0" err="1" smtClean="0">
                <a:solidFill>
                  <a:srgbClr val="C00000"/>
                </a:solidFill>
                <a:latin typeface="Arial" panose="020B0604020202020204" pitchFamily="34" charset="0"/>
                <a:cs typeface="Arial" panose="020B0604020202020204" pitchFamily="34" charset="0"/>
              </a:rPr>
              <a:t>định</a:t>
            </a:r>
            <a:r>
              <a:rPr lang="en-US" sz="2800" b="1" i="1" dirty="0" smtClean="0">
                <a:solidFill>
                  <a:srgbClr val="C00000"/>
                </a:solidFill>
                <a:latin typeface="Arial" panose="020B0604020202020204" pitchFamily="34" charset="0"/>
                <a:cs typeface="Arial" panose="020B0604020202020204" pitchFamily="34" charset="0"/>
              </a:rPr>
              <a:t>:</a:t>
            </a:r>
          </a:p>
          <a:p>
            <a:pPr>
              <a:lnSpc>
                <a:spcPct val="90000"/>
              </a:lnSpc>
              <a:buFontTx/>
              <a:buNone/>
            </a:pPr>
            <a:r>
              <a:rPr lang="en-US" sz="2800" i="1" dirty="0" smtClean="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Trẻ</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khởi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xướng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việc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TE </a:t>
            </a:r>
            <a:r>
              <a:rPr lang="en-US" sz="2600" dirty="0" err="1">
                <a:latin typeface="Arial" panose="020B0604020202020204" pitchFamily="34" charset="0"/>
                <a:cs typeface="Arial" panose="020B0604020202020204" pitchFamily="34" charset="0"/>
              </a:rPr>
              <a:t>cần</a:t>
            </a:r>
            <a:r>
              <a:rPr lang="en-US" sz="2600" dirty="0">
                <a:latin typeface="Arial" panose="020B0604020202020204" pitchFamily="34" charset="0"/>
                <a:cs typeface="Arial" panose="020B0604020202020204" pitchFamily="34" charset="0"/>
              </a:rPr>
              <a:t> ở </a:t>
            </a:r>
            <a:r>
              <a:rPr lang="en-US" sz="2600" dirty="0" err="1">
                <a:latin typeface="Arial" panose="020B0604020202020204" pitchFamily="34" charset="0"/>
                <a:cs typeface="Arial" panose="020B0604020202020204" pitchFamily="34" charset="0"/>
              </a:rPr>
              <a:t>người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lớn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lời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khuyên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sự</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bàn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luận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hỗ</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trợ</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Người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lớn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chỉ</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huy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nhưng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sẵn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sàng</a:t>
            </a:r>
            <a:r>
              <a:rPr lang="en-US" sz="2600" dirty="0">
                <a:latin typeface="Arial" panose="020B0604020202020204" pitchFamily="34" charset="0"/>
                <a:cs typeface="Arial" panose="020B0604020202020204" pitchFamily="34" charset="0"/>
              </a:rPr>
              <a:t> chia </a:t>
            </a:r>
            <a:r>
              <a:rPr lang="en-US" sz="2600" dirty="0" err="1">
                <a:latin typeface="Arial" panose="020B0604020202020204" pitchFamily="34" charset="0"/>
                <a:cs typeface="Arial" panose="020B0604020202020204" pitchFamily="34" charset="0"/>
              </a:rPr>
              <a:t>sẻ</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kinh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nghiệm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trẻ</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cân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nhắc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quyết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định</a:t>
            </a:r>
            <a:r>
              <a:rPr lang="en-US" sz="2600" dirty="0">
                <a:latin typeface="Arial" panose="020B0604020202020204" pitchFamily="34" charset="0"/>
                <a:cs typeface="Arial" panose="020B0604020202020204" pitchFamily="34" charset="0"/>
              </a:rPr>
              <a:t>.</a:t>
            </a:r>
          </a:p>
          <a:p>
            <a:pPr>
              <a:lnSpc>
                <a:spcPct val="90000"/>
              </a:lnSpc>
              <a:buFontTx/>
              <a:buNone/>
            </a:pPr>
            <a:endParaRPr lang="en-US" sz="2800" b="1" dirty="0" smtClean="0">
              <a:latin typeface="Arial" panose="020B0604020202020204" pitchFamily="34" charset="0"/>
              <a:cs typeface="Arial" panose="020B0604020202020204" pitchFamily="34" charset="0"/>
            </a:endParaRPr>
          </a:p>
          <a:p>
            <a:pPr>
              <a:lnSpc>
                <a:spcPct val="90000"/>
              </a:lnSpc>
              <a:buFontTx/>
              <a:buNone/>
            </a:pPr>
            <a:r>
              <a:rPr lang="en-US" sz="2800" b="1" i="1" dirty="0">
                <a:solidFill>
                  <a:srgbClr val="C00000"/>
                </a:solidFill>
                <a:latin typeface="Arial" panose="020B0604020202020204" pitchFamily="34" charset="0"/>
                <a:cs typeface="Arial" panose="020B0604020202020204" pitchFamily="34" charset="0"/>
              </a:rPr>
              <a:t>9. </a:t>
            </a:r>
            <a:r>
              <a:rPr lang="en-US" sz="2800" b="1" i="1" dirty="0" err="1">
                <a:solidFill>
                  <a:srgbClr val="C00000"/>
                </a:solidFill>
                <a:latin typeface="Arial" panose="020B0604020202020204" pitchFamily="34" charset="0"/>
                <a:cs typeface="Arial" panose="020B0604020202020204" pitchFamily="34" charset="0"/>
              </a:rPr>
              <a:t>Trẻ</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em</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thiết</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kế</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quản</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lý</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và</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điều</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hành</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công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việc</a:t>
            </a:r>
            <a:r>
              <a:rPr lang="en-US" sz="2800" b="1" i="1" dirty="0">
                <a:solidFill>
                  <a:srgbClr val="C00000"/>
                </a:solidFill>
                <a:latin typeface="Arial" panose="020B0604020202020204" pitchFamily="34" charset="0"/>
                <a:cs typeface="Arial" panose="020B0604020202020204" pitchFamily="34" charset="0"/>
              </a:rPr>
              <a:t>,  </a:t>
            </a:r>
            <a:r>
              <a:rPr lang="vi-VN" sz="2800" b="1" i="1" dirty="0">
                <a:solidFill>
                  <a:srgbClr val="C00000"/>
                </a:solidFill>
                <a:latin typeface="Arial" panose="020B0604020202020204" pitchFamily="34" charset="0"/>
                <a:cs typeface="Arial" panose="020B0604020202020204" pitchFamily="34" charset="0"/>
              </a:rPr>
              <a:t>N</a:t>
            </a:r>
            <a:r>
              <a:rPr lang="en-US" sz="2800" b="1" i="1" dirty="0" err="1">
                <a:solidFill>
                  <a:srgbClr val="C00000"/>
                </a:solidFill>
                <a:latin typeface="Arial" panose="020B0604020202020204" pitchFamily="34" charset="0"/>
                <a:cs typeface="Arial" panose="020B0604020202020204" pitchFamily="34" charset="0"/>
              </a:rPr>
              <a:t>gười</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lớn</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có</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mặt</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sẵn</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sàng</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giúp</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đỡ</a:t>
            </a:r>
            <a:r>
              <a:rPr lang="en-US" sz="2800" b="1" i="1" dirty="0" smtClean="0">
                <a:solidFill>
                  <a:srgbClr val="C00000"/>
                </a:solidFill>
                <a:latin typeface="Arial" panose="020B0604020202020204" pitchFamily="34" charset="0"/>
                <a:cs typeface="Arial" panose="020B0604020202020204" pitchFamily="34" charset="0"/>
              </a:rPr>
              <a:t>.</a:t>
            </a:r>
          </a:p>
          <a:p>
            <a:pPr>
              <a:lnSpc>
                <a:spcPct val="90000"/>
              </a:lnSpc>
              <a:buFontTx/>
              <a:buNone/>
            </a:pPr>
            <a:endParaRPr lang="en-US" sz="2800" b="1" i="1" dirty="0">
              <a:solidFill>
                <a:srgbClr val="C00000"/>
              </a:solidFill>
              <a:latin typeface="Arial" panose="020B0604020202020204" pitchFamily="34" charset="0"/>
              <a:cs typeface="Arial" panose="020B0604020202020204" pitchFamily="34" charset="0"/>
            </a:endParaRPr>
          </a:p>
          <a:p>
            <a:pPr>
              <a:lnSpc>
                <a:spcPct val="90000"/>
              </a:lnSpc>
              <a:buFontTx/>
              <a:buNone/>
            </a:pPr>
            <a:r>
              <a:rPr lang="en-US" sz="2800" b="1" i="1" dirty="0">
                <a:solidFill>
                  <a:srgbClr val="C00000"/>
                </a:solidFill>
                <a:latin typeface="Arial" panose="020B0604020202020204" pitchFamily="34" charset="0"/>
                <a:cs typeface="Arial" panose="020B0604020202020204" pitchFamily="34" charset="0"/>
              </a:rPr>
              <a:t>10. </a:t>
            </a:r>
            <a:r>
              <a:rPr lang="en-US" sz="2800" b="1" i="1" dirty="0" err="1">
                <a:solidFill>
                  <a:srgbClr val="C00000"/>
                </a:solidFill>
                <a:latin typeface="Arial" panose="020B0604020202020204" pitchFamily="34" charset="0"/>
                <a:cs typeface="Arial" panose="020B0604020202020204" pitchFamily="34" charset="0"/>
              </a:rPr>
              <a:t>Trẻ</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em</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điều</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khiển</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hoàn</a:t>
            </a:r>
            <a:r>
              <a:rPr lang="en-US" sz="2800" b="1" i="1" dirty="0">
                <a:solidFill>
                  <a:srgbClr val="C00000"/>
                </a:solidFill>
                <a:latin typeface="Arial" panose="020B0604020202020204" pitchFamily="34" charset="0"/>
                <a:cs typeface="Arial" panose="020B0604020202020204" pitchFamily="34" charset="0"/>
              </a:rPr>
              <a:t> </a:t>
            </a:r>
            <a:r>
              <a:rPr lang="en-US" sz="2800" b="1" i="1" dirty="0" err="1">
                <a:solidFill>
                  <a:srgbClr val="C00000"/>
                </a:solidFill>
                <a:latin typeface="Arial" panose="020B0604020202020204" pitchFamily="34" charset="0"/>
                <a:cs typeface="Arial" panose="020B0604020202020204" pitchFamily="34" charset="0"/>
              </a:rPr>
              <a:t>toàn</a:t>
            </a:r>
            <a:r>
              <a:rPr lang="en-US" sz="2800" b="1" i="1" dirty="0">
                <a:solidFill>
                  <a:srgbClr val="C00000"/>
                </a:solidFill>
                <a:latin typeface="Arial" panose="020B0604020202020204" pitchFamily="34" charset="0"/>
                <a:cs typeface="Arial" panose="020B0604020202020204" pitchFamily="34" charset="0"/>
              </a:rPr>
              <a:t>.</a:t>
            </a:r>
          </a:p>
        </p:txBody>
      </p:sp>
      <p:sp>
        <p:nvSpPr>
          <p:cNvPr id="64514" name="Rectangle 2"/>
          <p:cNvSpPr>
            <a:spLocks noGrp="1" noChangeArrowheads="1"/>
          </p:cNvSpPr>
          <p:nvPr>
            <p:ph type="title"/>
          </p:nvPr>
        </p:nvSpPr>
        <p:spPr>
          <a:xfrm>
            <a:off x="457200" y="228600"/>
            <a:ext cx="8458200" cy="381000"/>
          </a:xfrm>
        </p:spPr>
        <p:txBody>
          <a:bodyPr>
            <a:normAutofit fontScale="90000"/>
          </a:bodyPr>
          <a:lstStyle/>
          <a:p>
            <a:pPr>
              <a:defRPr/>
            </a:pPr>
            <a:r>
              <a:rPr lang="vi-VN" sz="2800" b="1" dirty="0" smtClean="0">
                <a:solidFill>
                  <a:srgbClr val="00FF00"/>
                </a:solidFill>
                <a:latin typeface=".VnArialH" pitchFamily="34" charset="0"/>
              </a:rPr>
              <a:t> </a:t>
            </a:r>
            <a:endParaRPr lang="en-US" sz="2800" b="1" dirty="0">
              <a:solidFill>
                <a:srgbClr val="00FF0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451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451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451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4515">
                                            <p:txEl>
                                              <p:pRg st="0" end="0"/>
                                            </p:txEl>
                                          </p:spTgt>
                                        </p:tgtEl>
                                        <p:attrNameLst>
                                          <p:attrName>style.visibility</p:attrName>
                                        </p:attrNameLst>
                                      </p:cBhvr>
                                      <p:to>
                                        <p:strVal val="visible"/>
                                      </p:to>
                                    </p:set>
                                    <p:animEffect transition="in" filter="blinds(horizontal)">
                                      <p:cBhvr>
                                        <p:cTn id="15" dur="500"/>
                                        <p:tgtEl>
                                          <p:spTgt spid="64515">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4515">
                                            <p:txEl>
                                              <p:pRg st="1" end="1"/>
                                            </p:txEl>
                                          </p:spTgt>
                                        </p:tgtEl>
                                        <p:attrNameLst>
                                          <p:attrName>style.visibility</p:attrName>
                                        </p:attrNameLst>
                                      </p:cBhvr>
                                      <p:to>
                                        <p:strVal val="visible"/>
                                      </p:to>
                                    </p:set>
                                    <p:animEffect transition="in" filter="blinds(horizontal)">
                                      <p:cBhvr>
                                        <p:cTn id="18" dur="500"/>
                                        <p:tgtEl>
                                          <p:spTgt spid="645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64515">
                                            <p:txEl>
                                              <p:pRg st="2" end="2"/>
                                            </p:txEl>
                                          </p:spTgt>
                                        </p:tgtEl>
                                        <p:attrNameLst>
                                          <p:attrName>style.visibility</p:attrName>
                                        </p:attrNameLst>
                                      </p:cBhvr>
                                      <p:to>
                                        <p:strVal val="visible"/>
                                      </p:to>
                                    </p:set>
                                    <p:anim calcmode="lin" valueType="num">
                                      <p:cBhvr>
                                        <p:cTn id="23" dur="500" fill="hold"/>
                                        <p:tgtEl>
                                          <p:spTgt spid="64515">
                                            <p:txEl>
                                              <p:pRg st="2" end="2"/>
                                            </p:txEl>
                                          </p:spTgt>
                                        </p:tgtEl>
                                        <p:attrNameLst>
                                          <p:attrName>ppt_w</p:attrName>
                                        </p:attrNameLst>
                                      </p:cBhvr>
                                      <p:tavLst>
                                        <p:tav tm="0">
                                          <p:val>
                                            <p:strVal val="#ppt_w*2.5"/>
                                          </p:val>
                                        </p:tav>
                                        <p:tav tm="100000">
                                          <p:val>
                                            <p:strVal val="#ppt_w"/>
                                          </p:val>
                                        </p:tav>
                                      </p:tavLst>
                                    </p:anim>
                                    <p:anim calcmode="lin" valueType="num">
                                      <p:cBhvr>
                                        <p:cTn id="24" dur="500" fill="hold"/>
                                        <p:tgtEl>
                                          <p:spTgt spid="64515">
                                            <p:txEl>
                                              <p:pRg st="2" end="2"/>
                                            </p:txEl>
                                          </p:spTgt>
                                        </p:tgtEl>
                                        <p:attrNameLst>
                                          <p:attrName>ppt_h</p:attrName>
                                        </p:attrNameLst>
                                      </p:cBhvr>
                                      <p:tavLst>
                                        <p:tav tm="0">
                                          <p:val>
                                            <p:strVal val="#ppt_h*0.01"/>
                                          </p:val>
                                        </p:tav>
                                        <p:tav tm="100000">
                                          <p:val>
                                            <p:strVal val="#ppt_h"/>
                                          </p:val>
                                        </p:tav>
                                      </p:tavLst>
                                    </p:anim>
                                    <p:anim calcmode="lin" valueType="num">
                                      <p:cBhvr>
                                        <p:cTn id="25" dur="5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4515">
                                            <p:txEl>
                                              <p:pRg st="2" end="2"/>
                                            </p:txEl>
                                          </p:spTgt>
                                        </p:tgtEl>
                                        <p:attrNameLst>
                                          <p:attrName>ppt_y</p:attrName>
                                        </p:attrNameLst>
                                      </p:cBhvr>
                                      <p:tavLst>
                                        <p:tav tm="0">
                                          <p:val>
                                            <p:strVal val="#ppt_h+1"/>
                                          </p:val>
                                        </p:tav>
                                        <p:tav tm="100000">
                                          <p:val>
                                            <p:strVal val="#ppt_y"/>
                                          </p:val>
                                        </p:tav>
                                      </p:tavLst>
                                    </p:anim>
                                    <p:animEffect transition="in" filter="fade">
                                      <p:cBhvr>
                                        <p:cTn id="27" dur="500"/>
                                        <p:tgtEl>
                                          <p:spTgt spid="64515">
                                            <p:txEl>
                                              <p:pRg st="2" end="2"/>
                                            </p:txEl>
                                          </p:spTgt>
                                        </p:tgtEl>
                                      </p:cBhvr>
                                    </p:animEffect>
                                  </p:childTnLst>
                                </p:cTn>
                              </p:par>
                              <p:par>
                                <p:cTn id="28" presetID="58" presetClass="entr" presetSubtype="0" accel="100000" fill="hold" nodeType="withEffect">
                                  <p:stCondLst>
                                    <p:cond delay="0"/>
                                  </p:stCondLst>
                                  <p:childTnLst>
                                    <p:set>
                                      <p:cBhvr>
                                        <p:cTn id="29" dur="1" fill="hold">
                                          <p:stCondLst>
                                            <p:cond delay="0"/>
                                          </p:stCondLst>
                                        </p:cTn>
                                        <p:tgtEl>
                                          <p:spTgt spid="64515">
                                            <p:txEl>
                                              <p:pRg st="3" end="3"/>
                                            </p:txEl>
                                          </p:spTgt>
                                        </p:tgtEl>
                                        <p:attrNameLst>
                                          <p:attrName>style.visibility</p:attrName>
                                        </p:attrNameLst>
                                      </p:cBhvr>
                                      <p:to>
                                        <p:strVal val="visible"/>
                                      </p:to>
                                    </p:set>
                                    <p:anim calcmode="lin" valueType="num">
                                      <p:cBhvr>
                                        <p:cTn id="30" dur="500" fill="hold"/>
                                        <p:tgtEl>
                                          <p:spTgt spid="64515">
                                            <p:txEl>
                                              <p:pRg st="3" end="3"/>
                                            </p:txEl>
                                          </p:spTgt>
                                        </p:tgtEl>
                                        <p:attrNameLst>
                                          <p:attrName>ppt_w</p:attrName>
                                        </p:attrNameLst>
                                      </p:cBhvr>
                                      <p:tavLst>
                                        <p:tav tm="0">
                                          <p:val>
                                            <p:strVal val="#ppt_w*2.5"/>
                                          </p:val>
                                        </p:tav>
                                        <p:tav tm="100000">
                                          <p:val>
                                            <p:strVal val="#ppt_w"/>
                                          </p:val>
                                        </p:tav>
                                      </p:tavLst>
                                    </p:anim>
                                    <p:anim calcmode="lin" valueType="num">
                                      <p:cBhvr>
                                        <p:cTn id="31" dur="500" fill="hold"/>
                                        <p:tgtEl>
                                          <p:spTgt spid="64515">
                                            <p:txEl>
                                              <p:pRg st="3" end="3"/>
                                            </p:txEl>
                                          </p:spTgt>
                                        </p:tgtEl>
                                        <p:attrNameLst>
                                          <p:attrName>ppt_h</p:attrName>
                                        </p:attrNameLst>
                                      </p:cBhvr>
                                      <p:tavLst>
                                        <p:tav tm="0">
                                          <p:val>
                                            <p:strVal val="#ppt_h*0.01"/>
                                          </p:val>
                                        </p:tav>
                                        <p:tav tm="100000">
                                          <p:val>
                                            <p:strVal val="#ppt_h"/>
                                          </p:val>
                                        </p:tav>
                                      </p:tavLst>
                                    </p:anim>
                                    <p:anim calcmode="lin" valueType="num">
                                      <p:cBhvr>
                                        <p:cTn id="32" dur="5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64515">
                                            <p:txEl>
                                              <p:pRg st="3" end="3"/>
                                            </p:txEl>
                                          </p:spTgt>
                                        </p:tgtEl>
                                        <p:attrNameLst>
                                          <p:attrName>ppt_y</p:attrName>
                                        </p:attrNameLst>
                                      </p:cBhvr>
                                      <p:tavLst>
                                        <p:tav tm="0">
                                          <p:val>
                                            <p:strVal val="#ppt_h+1"/>
                                          </p:val>
                                        </p:tav>
                                        <p:tav tm="100000">
                                          <p:val>
                                            <p:strVal val="#ppt_y"/>
                                          </p:val>
                                        </p:tav>
                                      </p:tavLst>
                                    </p:anim>
                                    <p:animEffect transition="in" filter="fade">
                                      <p:cBhvr>
                                        <p:cTn id="34" dur="500"/>
                                        <p:tgtEl>
                                          <p:spTgt spid="6451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nodeType="clickEffect">
                                  <p:stCondLst>
                                    <p:cond delay="0"/>
                                  </p:stCondLst>
                                  <p:childTnLst>
                                    <p:set>
                                      <p:cBhvr>
                                        <p:cTn id="38" dur="1" fill="hold">
                                          <p:stCondLst>
                                            <p:cond delay="0"/>
                                          </p:stCondLst>
                                        </p:cTn>
                                        <p:tgtEl>
                                          <p:spTgt spid="64515">
                                            <p:txEl>
                                              <p:pRg st="5" end="5"/>
                                            </p:txEl>
                                          </p:spTgt>
                                        </p:tgtEl>
                                        <p:attrNameLst>
                                          <p:attrName>style.visibility</p:attrName>
                                        </p:attrNameLst>
                                      </p:cBhvr>
                                      <p:to>
                                        <p:strVal val="visible"/>
                                      </p:to>
                                    </p:set>
                                    <p:animEffect transition="in" filter="barn(inHorizontal)">
                                      <p:cBhvr>
                                        <p:cTn id="39" dur="500"/>
                                        <p:tgtEl>
                                          <p:spTgt spid="6451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nodeType="clickEffect">
                                  <p:stCondLst>
                                    <p:cond delay="0"/>
                                  </p:stCondLst>
                                  <p:iterate type="lt">
                                    <p:tmPct val="50000"/>
                                  </p:iterate>
                                  <p:childTnLst>
                                    <p:set>
                                      <p:cBhvr>
                                        <p:cTn id="43" dur="1" fill="hold">
                                          <p:stCondLst>
                                            <p:cond delay="0"/>
                                          </p:stCondLst>
                                        </p:cTn>
                                        <p:tgtEl>
                                          <p:spTgt spid="64515">
                                            <p:txEl>
                                              <p:pRg st="7" end="7"/>
                                            </p:txEl>
                                          </p:spTgt>
                                        </p:tgtEl>
                                        <p:attrNameLst>
                                          <p:attrName>style.visibility</p:attrName>
                                        </p:attrNameLst>
                                      </p:cBhvr>
                                      <p:to>
                                        <p:strVal val="visible"/>
                                      </p:to>
                                    </p:set>
                                    <p:anim calcmode="discrete" valueType="clr">
                                      <p:cBhvr override="childStyle">
                                        <p:cTn id="44" dur="80"/>
                                        <p:tgtEl>
                                          <p:spTgt spid="6451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64515">
                                            <p:txEl>
                                              <p:pRg st="7" end="7"/>
                                            </p:txEl>
                                          </p:spTgt>
                                        </p:tgtEl>
                                        <p:attrNameLst>
                                          <p:attrName>fillcolor</p:attrName>
                                        </p:attrNameLst>
                                      </p:cBhvr>
                                      <p:tavLst>
                                        <p:tav tm="0">
                                          <p:val>
                                            <p:clrVal>
                                              <a:schemeClr val="accent2"/>
                                            </p:clrVal>
                                          </p:val>
                                        </p:tav>
                                        <p:tav tm="50000">
                                          <p:val>
                                            <p:clrVal>
                                              <a:schemeClr val="hlink"/>
                                            </p:clrVal>
                                          </p:val>
                                        </p:tav>
                                      </p:tavLst>
                                    </p:anim>
                                    <p:set>
                                      <p:cBhvr>
                                        <p:cTn id="46" dur="80"/>
                                        <p:tgtEl>
                                          <p:spTgt spid="64515">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304800" y="1219200"/>
            <a:ext cx="8534400" cy="5410200"/>
          </a:xfrm>
        </p:spPr>
        <p:txBody>
          <a:bodyPr/>
          <a:lstStyle/>
          <a:p>
            <a:pPr>
              <a:lnSpc>
                <a:spcPct val="80000"/>
              </a:lnSpc>
              <a:buClr>
                <a:schemeClr val="tx1"/>
              </a:buClr>
              <a:buFont typeface="Wingdings" pitchFamily="2" charset="2"/>
              <a:buChar char="Ø"/>
            </a:pPr>
            <a:r>
              <a:rPr lang="en-US" sz="2600" i="1" dirty="0" err="1" smtClean="0">
                <a:latin typeface="Arial" panose="020B0604020202020204" pitchFamily="34" charset="0"/>
                <a:cs typeface="Arial" panose="020B0604020202020204" pitchFamily="34" charset="0"/>
              </a:rPr>
              <a:t>Sự</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tham</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gia</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của</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trẻ</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em</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là</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một</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quá</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trình</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gồm</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có</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nhiều</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mức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độ</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khác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nhau</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điều</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quan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trọng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là</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trong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từng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mức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độ</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đó</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chúng</a:t>
            </a:r>
            <a:r>
              <a:rPr lang="en-US" sz="2600" i="1" dirty="0" smtClean="0">
                <a:latin typeface="Arial" panose="020B0604020202020204" pitchFamily="34" charset="0"/>
                <a:cs typeface="Arial" panose="020B0604020202020204" pitchFamily="34" charset="0"/>
              </a:rPr>
              <a:t> ta </a:t>
            </a:r>
            <a:r>
              <a:rPr lang="en-US" sz="2600" i="1" dirty="0" err="1" smtClean="0">
                <a:latin typeface="Arial" panose="020B0604020202020204" pitchFamily="34" charset="0"/>
                <a:cs typeface="Arial" panose="020B0604020202020204" pitchFamily="34" charset="0"/>
              </a:rPr>
              <a:t>cần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đảm</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bảo</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chất</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lượng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đích</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thực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cho</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sự</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tham</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gia</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của</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trẻ</a:t>
            </a:r>
            <a:r>
              <a:rPr lang="en-US" sz="2600" i="1" dirty="0" smtClean="0">
                <a:latin typeface="Arial" panose="020B0604020202020204" pitchFamily="34" charset="0"/>
                <a:cs typeface="Arial" panose="020B0604020202020204" pitchFamily="34" charset="0"/>
              </a:rPr>
              <a:t>.</a:t>
            </a:r>
          </a:p>
          <a:p>
            <a:pPr>
              <a:lnSpc>
                <a:spcPct val="80000"/>
              </a:lnSpc>
              <a:buClr>
                <a:schemeClr val="tx1"/>
              </a:buClr>
              <a:buFont typeface="Wingdings" pitchFamily="2" charset="2"/>
              <a:buNone/>
            </a:pPr>
            <a:endParaRPr lang="en-US" sz="2600" i="1" dirty="0" smtClean="0">
              <a:latin typeface="Arial" panose="020B0604020202020204" pitchFamily="34" charset="0"/>
              <a:cs typeface="Arial" panose="020B0604020202020204" pitchFamily="34" charset="0"/>
            </a:endParaRPr>
          </a:p>
          <a:p>
            <a:pPr>
              <a:lnSpc>
                <a:spcPct val="80000"/>
              </a:lnSpc>
              <a:buClr>
                <a:schemeClr val="tx1"/>
              </a:buClr>
              <a:buFont typeface="Wingdings" pitchFamily="2" charset="2"/>
              <a:buChar char="Ø"/>
            </a:pPr>
            <a:r>
              <a:rPr lang="en-US" sz="2600" i="1" dirty="0" err="1" smtClean="0">
                <a:latin typeface="Arial" panose="020B0604020202020204" pitchFamily="34" charset="0"/>
                <a:cs typeface="Arial" panose="020B0604020202020204" pitchFamily="34" charset="0"/>
              </a:rPr>
              <a:t>Mức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độ</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tham</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gia</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còn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giúp</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chúng</a:t>
            </a:r>
            <a:r>
              <a:rPr lang="en-US" sz="2600" i="1" dirty="0" smtClean="0">
                <a:latin typeface="Arial" panose="020B0604020202020204" pitchFamily="34" charset="0"/>
                <a:cs typeface="Arial" panose="020B0604020202020204" pitchFamily="34" charset="0"/>
              </a:rPr>
              <a:t> ta </a:t>
            </a:r>
            <a:r>
              <a:rPr lang="en-US" sz="2600" i="1" dirty="0" err="1" smtClean="0">
                <a:latin typeface="Arial" panose="020B0604020202020204" pitchFamily="34" charset="0"/>
                <a:cs typeface="Arial" panose="020B0604020202020204" pitchFamily="34" charset="0"/>
              </a:rPr>
              <a:t>hiểu</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được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mối</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quan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hệ</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quyền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lực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giữa</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người</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lớn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và</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trẻ</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em</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trong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việc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đảm</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bảo</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các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quyền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khác</a:t>
            </a:r>
            <a:r>
              <a:rPr lang="en-US" sz="2600" i="1" dirty="0" smtClean="0">
                <a:latin typeface="Arial" panose="020B0604020202020204" pitchFamily="34" charset="0"/>
                <a:cs typeface="Arial" panose="020B0604020202020204" pitchFamily="34" charset="0"/>
              </a:rPr>
              <a:t>.</a:t>
            </a:r>
          </a:p>
          <a:p>
            <a:pPr>
              <a:lnSpc>
                <a:spcPct val="80000"/>
              </a:lnSpc>
              <a:buClr>
                <a:schemeClr val="tx1"/>
              </a:buClr>
              <a:buFont typeface="Wingdings" pitchFamily="2" charset="2"/>
              <a:buNone/>
            </a:pPr>
            <a:endParaRPr lang="en-US" sz="2600" i="1" dirty="0" smtClean="0">
              <a:latin typeface="Arial" panose="020B0604020202020204" pitchFamily="34" charset="0"/>
              <a:cs typeface="Arial" panose="020B0604020202020204" pitchFamily="34" charset="0"/>
            </a:endParaRPr>
          </a:p>
          <a:p>
            <a:pPr>
              <a:lnSpc>
                <a:spcPct val="80000"/>
              </a:lnSpc>
              <a:buClr>
                <a:schemeClr val="tx1"/>
              </a:buClr>
              <a:buFont typeface="Wingdings" pitchFamily="2" charset="2"/>
              <a:buChar char="Ø"/>
            </a:pP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Người</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lớn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cần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coi</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trọng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trẻ</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và</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phát</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huy</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vai</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trò</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ngày</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càng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cao</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của</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trẻ</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để</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giúp</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trẻ</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sẽ</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trở</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thành</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những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chủ</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thể</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tích</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cực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được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đánh</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giá</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công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bằng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như</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người</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lớn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trong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xã</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hội</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khi</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thực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hiện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các</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hoạt</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động</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có</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liên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quan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đến</a:t>
            </a:r>
            <a:r>
              <a:rPr lang="en-US" sz="2600" i="1" dirty="0" smtClean="0">
                <a:latin typeface="Arial" panose="020B0604020202020204" pitchFamily="34" charset="0"/>
                <a:cs typeface="Arial" panose="020B0604020202020204" pitchFamily="34" charset="0"/>
              </a:rPr>
              <a:t> </a:t>
            </a:r>
            <a:r>
              <a:rPr lang="en-US" sz="2600" i="1" dirty="0" err="1" smtClean="0">
                <a:latin typeface="Arial" panose="020B0604020202020204" pitchFamily="34" charset="0"/>
                <a:cs typeface="Arial" panose="020B0604020202020204" pitchFamily="34" charset="0"/>
              </a:rPr>
              <a:t>trẻ</a:t>
            </a:r>
            <a:endParaRPr lang="en-US" sz="2600" i="1" dirty="0" smtClean="0">
              <a:latin typeface="Arial" panose="020B0604020202020204" pitchFamily="34" charset="0"/>
              <a:cs typeface="Arial" panose="020B0604020202020204" pitchFamily="34" charset="0"/>
            </a:endParaRPr>
          </a:p>
        </p:txBody>
      </p:sp>
      <p:sp>
        <p:nvSpPr>
          <p:cNvPr id="65538" name="Rectangle 2"/>
          <p:cNvSpPr>
            <a:spLocks noGrp="1" noChangeArrowheads="1"/>
          </p:cNvSpPr>
          <p:nvPr>
            <p:ph type="title"/>
          </p:nvPr>
        </p:nvSpPr>
        <p:spPr>
          <a:xfrm>
            <a:off x="1600200" y="228600"/>
            <a:ext cx="4876800" cy="737175"/>
          </a:xfrm>
        </p:spPr>
        <p:txBody>
          <a:bodyPr>
            <a:normAutofit/>
          </a:bodyPr>
          <a:lstStyle/>
          <a:p>
            <a:pPr>
              <a:defRPr/>
            </a:pPr>
            <a:r>
              <a:rPr lang="vi-VN" sz="2800" b="1" dirty="0" smtClean="0">
                <a:solidFill>
                  <a:srgbClr val="FFFF00"/>
                </a:solidFill>
                <a:latin typeface=".VnArialH" pitchFamily="34" charset="0"/>
              </a:rPr>
              <a:t> </a:t>
            </a:r>
            <a:endParaRPr lang="en-US" sz="4000" b="1" i="1" dirty="0"/>
          </a:p>
        </p:txBody>
      </p:sp>
      <p:sp>
        <p:nvSpPr>
          <p:cNvPr id="2" name="TextBox 1"/>
          <p:cNvSpPr txBox="1"/>
          <p:nvPr/>
        </p:nvSpPr>
        <p:spPr>
          <a:xfrm>
            <a:off x="2590800" y="381000"/>
            <a:ext cx="3352800" cy="584775"/>
          </a:xfrm>
          <a:prstGeom prst="rect">
            <a:avLst/>
          </a:prstGeom>
          <a:noFill/>
        </p:spPr>
        <p:txBody>
          <a:bodyPr wrap="square" rtlCol="0">
            <a:spAutoFit/>
          </a:bodyPr>
          <a:lstStyle/>
          <a:p>
            <a:pPr algn="ctr"/>
            <a:r>
              <a:rPr lang="en-US" sz="3200" b="1" dirty="0" err="1" smtClean="0">
                <a:solidFill>
                  <a:srgbClr val="C00000"/>
                </a:solidFill>
                <a:latin typeface="+mj-lt"/>
              </a:rPr>
              <a:t>Lưu</a:t>
            </a:r>
            <a:r>
              <a:rPr lang="en-US" sz="3200" b="1" dirty="0" smtClean="0">
                <a:solidFill>
                  <a:srgbClr val="C00000"/>
                </a:solidFill>
                <a:latin typeface="+mj-lt"/>
              </a:rPr>
              <a:t> ý</a:t>
            </a:r>
            <a:endParaRPr lang="en-US" sz="3200" b="1" dirty="0">
              <a:solidFill>
                <a:srgbClr val="C00000"/>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500" fill="hold"/>
                                        <p:tgtEl>
                                          <p:spTgt spid="65538"/>
                                        </p:tgtEl>
                                        <p:attrNameLst>
                                          <p:attrName>ppt_w</p:attrName>
                                        </p:attrNameLst>
                                      </p:cBhvr>
                                      <p:tavLst>
                                        <p:tav tm="0">
                                          <p:val>
                                            <p:fltVal val="0"/>
                                          </p:val>
                                        </p:tav>
                                        <p:tav tm="100000">
                                          <p:val>
                                            <p:strVal val="#ppt_w"/>
                                          </p:val>
                                        </p:tav>
                                      </p:tavLst>
                                    </p:anim>
                                    <p:anim calcmode="lin" valueType="num">
                                      <p:cBhvr>
                                        <p:cTn id="8" dur="500" fill="hold"/>
                                        <p:tgtEl>
                                          <p:spTgt spid="65538"/>
                                        </p:tgtEl>
                                        <p:attrNameLst>
                                          <p:attrName>ppt_h</p:attrName>
                                        </p:attrNameLst>
                                      </p:cBhvr>
                                      <p:tavLst>
                                        <p:tav tm="0">
                                          <p:val>
                                            <p:fltVal val="0"/>
                                          </p:val>
                                        </p:tav>
                                        <p:tav tm="100000">
                                          <p:val>
                                            <p:strVal val="#ppt_h"/>
                                          </p:val>
                                        </p:tav>
                                      </p:tavLst>
                                    </p:anim>
                                    <p:animEffect transition="in" filter="fade">
                                      <p:cBhvr>
                                        <p:cTn id="9" dur="500"/>
                                        <p:tgtEl>
                                          <p:spTgt spid="65538"/>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65539">
                                            <p:txEl>
                                              <p:pRg st="0" end="0"/>
                                            </p:txEl>
                                          </p:spTgt>
                                        </p:tgtEl>
                                        <p:attrNameLst>
                                          <p:attrName>style.visibility</p:attrName>
                                        </p:attrNameLst>
                                      </p:cBhvr>
                                      <p:to>
                                        <p:strVal val="visible"/>
                                      </p:to>
                                    </p:set>
                                    <p:anim calcmode="lin" valueType="num">
                                      <p:cBhvr>
                                        <p:cTn id="14" dur="500" fill="hold"/>
                                        <p:tgtEl>
                                          <p:spTgt spid="6553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5539">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65539">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6553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65539">
                                            <p:txEl>
                                              <p:pRg st="2" end="2"/>
                                            </p:txEl>
                                          </p:spTgt>
                                        </p:tgtEl>
                                        <p:attrNameLst>
                                          <p:attrName>style.visibility</p:attrName>
                                        </p:attrNameLst>
                                      </p:cBhvr>
                                      <p:to>
                                        <p:strVal val="visible"/>
                                      </p:to>
                                    </p:set>
                                    <p:anim calcmode="lin" valueType="num">
                                      <p:cBhvr>
                                        <p:cTn id="22" dur="500" fill="hold"/>
                                        <p:tgtEl>
                                          <p:spTgt spid="65539">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6553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65539">
                                            <p:txEl>
                                              <p:pRg st="4" end="4"/>
                                            </p:txEl>
                                          </p:spTgt>
                                        </p:tgtEl>
                                        <p:attrNameLst>
                                          <p:attrName>style.visibility</p:attrName>
                                        </p:attrNameLst>
                                      </p:cBhvr>
                                      <p:to>
                                        <p:strVal val="visible"/>
                                      </p:to>
                                    </p:set>
                                    <p:anim calcmode="lin" valueType="num">
                                      <p:cBhvr>
                                        <p:cTn id="28" dur="500" fill="hold"/>
                                        <p:tgtEl>
                                          <p:spTgt spid="65539">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6553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152400" y="1143000"/>
            <a:ext cx="8534400" cy="4983163"/>
          </a:xfrm>
        </p:spPr>
        <p:txBody>
          <a:bodyPr>
            <a:normAutofit/>
          </a:bodyPr>
          <a:lstStyle/>
          <a:p>
            <a:pPr marL="1371600" indent="-1371600">
              <a:lnSpc>
                <a:spcPct val="90000"/>
              </a:lnSpc>
              <a:buFontTx/>
              <a:buNone/>
            </a:pPr>
            <a:r>
              <a:rPr lang="vi-VN" sz="2400" b="1" dirty="0" smtClean="0">
                <a:latin typeface="Arial" panose="020B0604020202020204" pitchFamily="34" charset="0"/>
                <a:cs typeface="Arial" panose="020B0604020202020204" pitchFamily="34" charset="0"/>
              </a:rPr>
              <a:t>Điều </a:t>
            </a:r>
            <a:r>
              <a:rPr lang="en-US" sz="2400" b="1" dirty="0" smtClean="0">
                <a:latin typeface="Arial" panose="020B0604020202020204" pitchFamily="34" charset="0"/>
                <a:cs typeface="Arial" panose="020B0604020202020204" pitchFamily="34" charset="0"/>
              </a:rPr>
              <a:t>12:</a:t>
            </a:r>
            <a:r>
              <a:rPr lang="en-US" sz="2400" b="1"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Trẻ</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em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có</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khả</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năng</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hình</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thành</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nên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quan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điểm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của</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bản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thân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và</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có</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quyền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bày</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tỏ</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quan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điểm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đó</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một</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cách</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tự</a:t>
            </a:r>
            <a:r>
              <a:rPr lang="en-US" sz="2400" i="1" dirty="0" smtClean="0">
                <a:latin typeface="Arial" panose="020B0604020202020204" pitchFamily="34" charset="0"/>
                <a:cs typeface="Arial" panose="020B0604020202020204" pitchFamily="34" charset="0"/>
              </a:rPr>
              <a:t> do </a:t>
            </a:r>
            <a:r>
              <a:rPr lang="en-US" sz="2400" i="1" dirty="0" err="1" smtClean="0">
                <a:latin typeface="Arial" panose="020B0604020202020204" pitchFamily="34" charset="0"/>
                <a:cs typeface="Arial" panose="020B0604020202020204" pitchFamily="34" charset="0"/>
              </a:rPr>
              <a:t>trong</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tất</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cả</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vấn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đề</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có</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liên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quan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đến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cuộc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sống</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của</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em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quan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điểm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đó</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được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coi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trọng</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đến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mức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nào</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là</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tuỳ</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thuộc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vào</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lứa</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tuổi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và</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mức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độ</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trưởng</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thành</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của</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trẻ</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em</a:t>
            </a:r>
            <a:r>
              <a:rPr lang="en-US" sz="2400" i="1" dirty="0" smtClean="0">
                <a:latin typeface="Arial" panose="020B0604020202020204" pitchFamily="34" charset="0"/>
                <a:cs typeface="Arial" panose="020B0604020202020204" pitchFamily="34" charset="0"/>
              </a:rPr>
              <a:t>.</a:t>
            </a:r>
          </a:p>
          <a:p>
            <a:pPr marL="1371600" indent="-1371600">
              <a:lnSpc>
                <a:spcPct val="90000"/>
              </a:lnSpc>
              <a:buFontTx/>
              <a:buNone/>
            </a:pPr>
            <a:r>
              <a:rPr lang="en-US" sz="2400" b="1" dirty="0" err="1" smtClean="0">
                <a:latin typeface="Arial" panose="020B0604020202020204" pitchFamily="34" charset="0"/>
                <a:cs typeface="Arial" panose="020B0604020202020204" pitchFamily="34" charset="0"/>
              </a:rPr>
              <a:t>Đi</a:t>
            </a:r>
            <a:r>
              <a:rPr lang="vi-VN" sz="2400" b="1" dirty="0" smtClean="0">
                <a:latin typeface="Arial" panose="020B0604020202020204" pitchFamily="34" charset="0"/>
                <a:cs typeface="Arial" panose="020B0604020202020204" pitchFamily="34" charset="0"/>
              </a:rPr>
              <a:t>ều</a:t>
            </a:r>
            <a:r>
              <a:rPr lang="en-US" sz="2400" b="1" dirty="0" smtClean="0">
                <a:latin typeface="Arial" panose="020B0604020202020204" pitchFamily="34" charset="0"/>
                <a:cs typeface="Arial" panose="020B0604020202020204" pitchFamily="34" charset="0"/>
              </a:rPr>
              <a:t> 13:</a:t>
            </a:r>
            <a:r>
              <a:rPr lang="en-US" sz="2400" b="1"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Trẻ</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em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có</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quyền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nhận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và</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cung</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cấp</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thông</a:t>
            </a:r>
            <a:r>
              <a:rPr lang="en-US" sz="2400" i="1" dirty="0" smtClean="0">
                <a:latin typeface="Arial" panose="020B0604020202020204" pitchFamily="34" charset="0"/>
                <a:cs typeface="Arial" panose="020B0604020202020204" pitchFamily="34" charset="0"/>
              </a:rPr>
              <a:t> tin </a:t>
            </a:r>
            <a:r>
              <a:rPr lang="en-US" sz="2400" i="1" dirty="0" err="1" smtClean="0">
                <a:latin typeface="Arial" panose="020B0604020202020204" pitchFamily="34" charset="0"/>
                <a:cs typeface="Arial" panose="020B0604020202020204" pitchFamily="34" charset="0"/>
              </a:rPr>
              <a:t>cho</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mọi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người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Quyền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được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bày</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tỏ</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quan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điểm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của</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bản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thân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mình</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trừ</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khi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điều</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này</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xâm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phạm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đến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quyền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của</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người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khác</a:t>
            </a:r>
            <a:r>
              <a:rPr lang="en-US" sz="2400" i="1" dirty="0" smtClean="0">
                <a:latin typeface="Arial" panose="020B0604020202020204" pitchFamily="34" charset="0"/>
                <a:cs typeface="Arial" panose="020B0604020202020204" pitchFamily="34" charset="0"/>
              </a:rPr>
              <a:t>.</a:t>
            </a:r>
          </a:p>
          <a:p>
            <a:pPr marL="1371600" indent="-1371600">
              <a:lnSpc>
                <a:spcPct val="90000"/>
              </a:lnSpc>
              <a:buFontTx/>
              <a:buNone/>
            </a:pPr>
            <a:r>
              <a:rPr lang="en-US" sz="2400" b="1" dirty="0" smtClean="0">
                <a:latin typeface="Arial" panose="020B0604020202020204" pitchFamily="34" charset="0"/>
                <a:cs typeface="Arial" panose="020B0604020202020204" pitchFamily="34" charset="0"/>
              </a:rPr>
              <a:t>Đ</a:t>
            </a:r>
            <a:r>
              <a:rPr lang="vi-VN" sz="2400" b="1" dirty="0" smtClean="0">
                <a:latin typeface="Arial" panose="020B0604020202020204" pitchFamily="34" charset="0"/>
                <a:cs typeface="Arial" panose="020B0604020202020204" pitchFamily="34" charset="0"/>
              </a:rPr>
              <a:t>iều</a:t>
            </a:r>
            <a:r>
              <a:rPr lang="en-US" sz="2400" b="1" dirty="0" smtClean="0">
                <a:latin typeface="Arial" panose="020B0604020202020204" pitchFamily="34" charset="0"/>
                <a:cs typeface="Arial" panose="020B0604020202020204" pitchFamily="34" charset="0"/>
              </a:rPr>
              <a:t> 15:</a:t>
            </a:r>
            <a:r>
              <a:rPr lang="en-US" sz="2400" b="1"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Trẻ</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em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có</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quyền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gặp</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gỡ</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mọi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người</a:t>
            </a:r>
            <a:r>
              <a:rPr lang="vi-VN" sz="2400" i="1" dirty="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và</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thiết</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lập</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mối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quan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hệ</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với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mọi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người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trừ</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khi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điều</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này</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xâm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phạm</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đến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các</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quyền</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của</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người</a:t>
            </a:r>
            <a:r>
              <a:rPr lang="en-US" sz="2400" i="1" dirty="0" smtClean="0">
                <a:latin typeface="Arial" panose="020B0604020202020204" pitchFamily="34" charset="0"/>
                <a:cs typeface="Arial" panose="020B0604020202020204" pitchFamily="34" charset="0"/>
              </a:rPr>
              <a:t> </a:t>
            </a:r>
            <a:r>
              <a:rPr lang="en-US" sz="2400" i="1" dirty="0" err="1" smtClean="0">
                <a:latin typeface="Arial" panose="020B0604020202020204" pitchFamily="34" charset="0"/>
                <a:cs typeface="Arial" panose="020B0604020202020204" pitchFamily="34" charset="0"/>
              </a:rPr>
              <a:t>khác</a:t>
            </a:r>
            <a:r>
              <a:rPr lang="en-US" sz="2400" i="1" dirty="0" smtClean="0">
                <a:latin typeface="Arial" panose="020B0604020202020204" pitchFamily="34" charset="0"/>
                <a:cs typeface="Arial" panose="020B0604020202020204" pitchFamily="34" charset="0"/>
              </a:rPr>
              <a:t>.</a:t>
            </a:r>
            <a:endParaRPr lang="en-US" sz="2400" i="1" u="sng" dirty="0" smtClean="0">
              <a:latin typeface="Arial" panose="020B0604020202020204" pitchFamily="34" charset="0"/>
              <a:cs typeface="Arial" panose="020B0604020202020204" pitchFamily="34" charset="0"/>
            </a:endParaRPr>
          </a:p>
        </p:txBody>
      </p:sp>
      <p:sp>
        <p:nvSpPr>
          <p:cNvPr id="39938" name="Rectangle 2"/>
          <p:cNvSpPr>
            <a:spLocks noGrp="1" noChangeArrowheads="1"/>
          </p:cNvSpPr>
          <p:nvPr>
            <p:ph type="title"/>
          </p:nvPr>
        </p:nvSpPr>
        <p:spPr>
          <a:xfrm>
            <a:off x="533400" y="258763"/>
            <a:ext cx="8229600" cy="884237"/>
          </a:xfrm>
        </p:spPr>
        <p:txBody>
          <a:bodyPr>
            <a:noAutofit/>
          </a:bodyPr>
          <a:lstStyle/>
          <a:p>
            <a:pPr>
              <a:defRPr/>
            </a:pPr>
            <a:r>
              <a:rPr lang="vi-VN" sz="2800" b="1" dirty="0" smtClean="0">
                <a:solidFill>
                  <a:srgbClr val="C00000"/>
                </a:solidFill>
                <a:latin typeface=".VnArialH" pitchFamily="34" charset="0"/>
              </a:rPr>
              <a:t>Các điều khoản trong công ước liên quan đến quyền tham gia</a:t>
            </a:r>
            <a:r>
              <a:rPr lang="en-US" sz="2800" b="1" dirty="0" smtClean="0">
                <a:solidFill>
                  <a:srgbClr val="C00000"/>
                </a:solidFill>
                <a:latin typeface=".VnArialH" pitchFamily="34" charset="0"/>
              </a:rPr>
              <a:t>:</a:t>
            </a:r>
            <a:endParaRPr lang="en-US" sz="2800" b="1" dirty="0">
              <a:solidFill>
                <a:srgbClr val="C00000"/>
              </a:solidFill>
              <a:latin typeface=".VnArialH"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Effect transition="in" filter="fade">
                                      <p:cBhvr>
                                        <p:cTn id="9" dur="500"/>
                                        <p:tgtEl>
                                          <p:spTgt spid="3993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9939">
                                            <p:txEl>
                                              <p:pRg st="0" end="0"/>
                                            </p:txEl>
                                          </p:spTgt>
                                        </p:tgtEl>
                                        <p:attrNameLst>
                                          <p:attrName>style.visibility</p:attrName>
                                        </p:attrNameLst>
                                      </p:cBhvr>
                                      <p:to>
                                        <p:strVal val="visible"/>
                                      </p:to>
                                    </p:set>
                                    <p:anim calcmode="lin" valueType="num">
                                      <p:cBhvr additive="base">
                                        <p:cTn id="14"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39939">
                                            <p:txEl>
                                              <p:pRg st="1" end="1"/>
                                            </p:txEl>
                                          </p:spTgt>
                                        </p:tgtEl>
                                        <p:attrNameLst>
                                          <p:attrName>style.visibility</p:attrName>
                                        </p:attrNameLst>
                                      </p:cBhvr>
                                      <p:to>
                                        <p:strVal val="visible"/>
                                      </p:to>
                                    </p:set>
                                    <p:anim calcmode="lin" valueType="num">
                                      <p:cBhvr>
                                        <p:cTn id="20" dur="500" fill="hold"/>
                                        <p:tgtEl>
                                          <p:spTgt spid="3993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993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993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9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39939">
                                            <p:txEl>
                                              <p:pRg st="2" end="2"/>
                                            </p:txEl>
                                          </p:spTgt>
                                        </p:tgtEl>
                                        <p:attrNameLst>
                                          <p:attrName>style.visibility</p:attrName>
                                        </p:attrNameLst>
                                      </p:cBhvr>
                                      <p:to>
                                        <p:strVal val="visible"/>
                                      </p:to>
                                    </p:set>
                                    <p:anim calcmode="lin" valueType="num">
                                      <p:cBhvr>
                                        <p:cTn id="28" dur="500" fill="hold"/>
                                        <p:tgtEl>
                                          <p:spTgt spid="39939">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993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152400" y="1143000"/>
            <a:ext cx="8839200" cy="5486400"/>
          </a:xfrm>
        </p:spPr>
        <p:txBody>
          <a:bodyPr>
            <a:normAutofit/>
          </a:bodyPr>
          <a:lstStyle/>
          <a:p>
            <a:pPr marL="1371600" indent="-1371600">
              <a:lnSpc>
                <a:spcPct val="80000"/>
              </a:lnSpc>
              <a:buFontTx/>
              <a:buNone/>
            </a:pPr>
            <a:r>
              <a:rPr lang="en-US" sz="2800" b="1" dirty="0" err="1" smtClean="0">
                <a:latin typeface="Arial"/>
              </a:rPr>
              <a:t>Điều</a:t>
            </a:r>
            <a:r>
              <a:rPr lang="en-US" sz="2800" b="1" dirty="0" smtClean="0">
                <a:latin typeface="Arial"/>
              </a:rPr>
              <a:t> 17</a:t>
            </a:r>
            <a:r>
              <a:rPr lang="en-US" sz="2800" b="1" dirty="0" smtClean="0">
                <a:latin typeface="Arial" panose="020B0604020202020204" pitchFamily="34" charset="0"/>
                <a:cs typeface="Arial" panose="020B0604020202020204" pitchFamily="34" charset="0"/>
              </a:rPr>
              <a:t>:</a:t>
            </a:r>
            <a:r>
              <a:rPr lang="en-US" sz="2800" b="1"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nước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phải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đảm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bảo</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để</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trẻ</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em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có</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thể</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tiếp</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cận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thông</a:t>
            </a:r>
            <a:r>
              <a:rPr lang="en-US" sz="2800" i="1" dirty="0" smtClean="0">
                <a:latin typeface="Arial" panose="020B0604020202020204" pitchFamily="34" charset="0"/>
                <a:cs typeface="Arial" panose="020B0604020202020204" pitchFamily="34" charset="0"/>
              </a:rPr>
              <a:t> tin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tài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liệu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từ</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nhiều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nguồn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khác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nhau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khuyến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khích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phương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tiện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thông</a:t>
            </a:r>
            <a:r>
              <a:rPr lang="en-US" sz="2800" i="1" dirty="0" smtClean="0">
                <a:latin typeface="Arial" panose="020B0604020202020204" pitchFamily="34" charset="0"/>
                <a:cs typeface="Arial" panose="020B0604020202020204" pitchFamily="34" charset="0"/>
              </a:rPr>
              <a:t> tin </a:t>
            </a:r>
            <a:r>
              <a:rPr lang="en-US" sz="2800" i="1" dirty="0" err="1" smtClean="0">
                <a:latin typeface="Arial" panose="020B0604020202020204" pitchFamily="34" charset="0"/>
                <a:cs typeface="Arial" panose="020B0604020202020204" pitchFamily="34" charset="0"/>
              </a:rPr>
              <a:t>đại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chúng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phổ</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biến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thông</a:t>
            </a:r>
            <a:r>
              <a:rPr lang="en-US" sz="2800" i="1" dirty="0" smtClean="0">
                <a:latin typeface="Arial" panose="020B0604020202020204" pitchFamily="34" charset="0"/>
                <a:cs typeface="Arial" panose="020B0604020202020204" pitchFamily="34" charset="0"/>
              </a:rPr>
              <a:t> tin </a:t>
            </a:r>
            <a:r>
              <a:rPr lang="en-US" sz="2800" i="1" dirty="0" err="1" smtClean="0">
                <a:latin typeface="Arial" panose="020B0604020202020204" pitchFamily="34" charset="0"/>
                <a:cs typeface="Arial" panose="020B0604020202020204" pitchFamily="34" charset="0"/>
              </a:rPr>
              <a:t>có</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lợi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đối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với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trẻ</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em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về</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mặt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xã</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hội</a:t>
            </a:r>
            <a:r>
              <a:rPr lang="en-US" sz="2800" i="1" dirty="0" smtClean="0">
                <a:latin typeface="Arial" panose="020B0604020202020204" pitchFamily="34" charset="0"/>
                <a:cs typeface="Arial" panose="020B0604020202020204" pitchFamily="34" charset="0"/>
              </a:rPr>
              <a:t>, văn </a:t>
            </a:r>
            <a:r>
              <a:rPr lang="en-US" sz="2800" i="1" dirty="0" err="1" smtClean="0">
                <a:latin typeface="Arial" panose="020B0604020202020204" pitchFamily="34" charset="0"/>
                <a:cs typeface="Arial" panose="020B0604020202020204" pitchFamily="34" charset="0"/>
              </a:rPr>
              <a:t>hóa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đồng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thời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tiến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hành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bước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để</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bảo</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vệ</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trẻ</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em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khỏi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bị</a:t>
            </a:r>
            <a:r>
              <a:rPr lang="en-US" sz="2800" i="1" dirty="0" smtClean="0">
                <a:latin typeface="Arial" panose="020B0604020202020204" pitchFamily="34" charset="0"/>
                <a:cs typeface="Arial" panose="020B0604020202020204" pitchFamily="34" charset="0"/>
              </a:rPr>
              <a:t> tác </a:t>
            </a:r>
            <a:r>
              <a:rPr lang="en-US" sz="2800" i="1" dirty="0" err="1" smtClean="0">
                <a:latin typeface="Arial" panose="020B0604020202020204" pitchFamily="34" charset="0"/>
                <a:cs typeface="Arial" panose="020B0604020202020204" pitchFamily="34" charset="0"/>
              </a:rPr>
              <a:t>động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bởi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tài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liệu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độc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hại</a:t>
            </a:r>
            <a:r>
              <a:rPr lang="en-US" sz="2800" i="1" dirty="0" smtClean="0">
                <a:latin typeface="Arial" panose="020B0604020202020204" pitchFamily="34" charset="0"/>
                <a:cs typeface="Arial" panose="020B0604020202020204" pitchFamily="34" charset="0"/>
              </a:rPr>
              <a:t>.</a:t>
            </a:r>
            <a:endParaRPr lang="en-US" sz="2800" i="1" u="sng" dirty="0" smtClean="0">
              <a:latin typeface="Arial" panose="020B0604020202020204" pitchFamily="34" charset="0"/>
              <a:cs typeface="Arial" panose="020B0604020202020204" pitchFamily="34" charset="0"/>
            </a:endParaRPr>
          </a:p>
          <a:p>
            <a:pPr marL="1371600" indent="-1371600">
              <a:lnSpc>
                <a:spcPct val="80000"/>
              </a:lnSpc>
              <a:buFontTx/>
              <a:buNone/>
            </a:pPr>
            <a:r>
              <a:rPr lang="en-US" sz="2800" b="1" dirty="0" err="1" smtClean="0">
                <a:latin typeface="Arial" panose="020B0604020202020204" pitchFamily="34" charset="0"/>
                <a:cs typeface="Arial" panose="020B0604020202020204" pitchFamily="34" charset="0"/>
              </a:rPr>
              <a:t>Điều</a:t>
            </a:r>
            <a:r>
              <a:rPr lang="en-US" sz="2800" b="1" dirty="0" smtClean="0">
                <a:latin typeface="Arial" panose="020B0604020202020204" pitchFamily="34" charset="0"/>
                <a:cs typeface="Arial" panose="020B0604020202020204" pitchFamily="34" charset="0"/>
              </a:rPr>
              <a:t> 18:</a:t>
            </a:r>
            <a:r>
              <a:rPr lang="en-US" sz="2800" b="1" i="1" dirty="0" smtClean="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Cha </a:t>
            </a:r>
            <a:r>
              <a:rPr lang="en-US" sz="2800" i="1" dirty="0" err="1" smtClean="0">
                <a:latin typeface="Arial" panose="020B0604020202020204" pitchFamily="34" charset="0"/>
                <a:cs typeface="Arial" panose="020B0604020202020204" pitchFamily="34" charset="0"/>
              </a:rPr>
              <a:t>mẹ</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phải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cùng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nhau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chịu</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trách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nhiệm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chính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về</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giáo</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dục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sự</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phát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triển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của</a:t>
            </a:r>
            <a:r>
              <a:rPr lang="en-US" sz="2800" i="1" dirty="0" smtClean="0">
                <a:latin typeface="Arial" panose="020B0604020202020204" pitchFamily="34" charset="0"/>
                <a:cs typeface="Arial" panose="020B0604020202020204" pitchFamily="34" charset="0"/>
              </a:rPr>
              <a:t> con </a:t>
            </a:r>
            <a:r>
              <a:rPr lang="en-US" sz="2800" i="1" dirty="0" err="1" smtClean="0">
                <a:latin typeface="Arial" panose="020B0604020202020204" pitchFamily="34" charset="0"/>
                <a:cs typeface="Arial" panose="020B0604020202020204" pitchFamily="34" charset="0"/>
              </a:rPr>
              <a:t>cái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nước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sẽ</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hỗ</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trợ</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họ</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trong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vấn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đề</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này</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Những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lợi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ích</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tốt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nhất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của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trẻ</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em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phải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mối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quan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tâm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cơ</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bản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của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họ</a:t>
            </a:r>
            <a:r>
              <a:rPr lang="en-US" sz="2800" i="1" dirty="0" smtClean="0">
                <a:latin typeface="Arial" panose="020B0604020202020204" pitchFamily="34" charset="0"/>
                <a:cs typeface="Arial" panose="020B0604020202020204" pitchFamily="34" charset="0"/>
              </a:rPr>
              <a:t>.</a:t>
            </a:r>
            <a:endParaRPr lang="en-US" sz="2800" i="1" u="sng" dirty="0" smtClean="0">
              <a:latin typeface="Arial" panose="020B0604020202020204" pitchFamily="34" charset="0"/>
              <a:cs typeface="Arial" panose="020B0604020202020204" pitchFamily="34" charset="0"/>
            </a:endParaRPr>
          </a:p>
          <a:p>
            <a:pPr marL="1371600" indent="-1371600">
              <a:lnSpc>
                <a:spcPct val="80000"/>
              </a:lnSpc>
              <a:buFontTx/>
              <a:buNone/>
            </a:pPr>
            <a:r>
              <a:rPr lang="en-US" sz="2800" b="1" dirty="0" err="1" smtClean="0">
                <a:latin typeface="Arial" panose="020B0604020202020204" pitchFamily="34" charset="0"/>
                <a:cs typeface="Arial" panose="020B0604020202020204" pitchFamily="34" charset="0"/>
              </a:rPr>
              <a:t>Điều</a:t>
            </a:r>
            <a:r>
              <a:rPr lang="en-US" sz="2800" b="1" dirty="0" smtClean="0">
                <a:latin typeface="Arial" panose="020B0604020202020204" pitchFamily="34" charset="0"/>
                <a:cs typeface="Arial" panose="020B0604020202020204" pitchFamily="34" charset="0"/>
              </a:rPr>
              <a:t> 31:</a:t>
            </a:r>
            <a:r>
              <a:rPr lang="en-US" sz="2800" b="1"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Trẻ</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em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có</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quyền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vui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chơi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giải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trí</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tham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gia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các</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hoạt</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động</a:t>
            </a:r>
            <a:r>
              <a:rPr lang="en-US" sz="2800" i="1" dirty="0" smtClean="0">
                <a:latin typeface="Arial" panose="020B0604020202020204" pitchFamily="34" charset="0"/>
                <a:cs typeface="Arial" panose="020B0604020202020204" pitchFamily="34" charset="0"/>
              </a:rPr>
              <a:t> văn </a:t>
            </a:r>
            <a:r>
              <a:rPr lang="en-US" sz="2800" i="1" dirty="0" err="1" smtClean="0">
                <a:latin typeface="Arial" panose="020B0604020202020204" pitchFamily="34" charset="0"/>
                <a:cs typeface="Arial" panose="020B0604020202020204" pitchFamily="34" charset="0"/>
              </a:rPr>
              <a:t>hoá</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và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nghệ</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thuật</a:t>
            </a:r>
            <a:endParaRPr lang="en-US" sz="2800" i="1" u="sng" dirty="0" smtClean="0">
              <a:latin typeface="Arial" panose="020B0604020202020204" pitchFamily="34" charset="0"/>
              <a:cs typeface="Arial" panose="020B0604020202020204" pitchFamily="34" charset="0"/>
            </a:endParaRPr>
          </a:p>
        </p:txBody>
      </p:sp>
      <p:sp>
        <p:nvSpPr>
          <p:cNvPr id="72706" name="Rectangle 2"/>
          <p:cNvSpPr>
            <a:spLocks noGrp="1" noChangeArrowheads="1"/>
          </p:cNvSpPr>
          <p:nvPr>
            <p:ph type="title"/>
          </p:nvPr>
        </p:nvSpPr>
        <p:spPr>
          <a:xfrm>
            <a:off x="228600" y="258763"/>
            <a:ext cx="8686800" cy="503237"/>
          </a:xfrm>
        </p:spPr>
        <p:txBody>
          <a:bodyPr/>
          <a:lstStyle/>
          <a:p>
            <a:pPr>
              <a:defRPr/>
            </a:pPr>
            <a:r>
              <a:rPr lang="vi-VN" sz="2400" dirty="0" smtClean="0">
                <a:solidFill>
                  <a:schemeClr val="tx1"/>
                </a:solidFill>
                <a:latin typeface="Arial"/>
              </a:rPr>
              <a:t>CÁC </a:t>
            </a:r>
            <a:r>
              <a:rPr lang="vi-VN" sz="2400" dirty="0">
                <a:solidFill>
                  <a:schemeClr val="tx1"/>
                </a:solidFill>
                <a:latin typeface="Arial"/>
              </a:rPr>
              <a:t>ĐIỀU KHOẢN VỀ QUYỀN ĐƯỢC THAM GIA …</a:t>
            </a:r>
            <a:endParaRPr lang="en-US" sz="2400" b="1" dirty="0">
              <a:solidFill>
                <a:schemeClr val="tx1"/>
              </a:solidFill>
              <a:latin typeface=".VnArialH"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500" decel="50000" fill="hold">
                                          <p:stCondLst>
                                            <p:cond delay="0"/>
                                          </p:stCondLst>
                                        </p:cTn>
                                        <p:tgtEl>
                                          <p:spTgt spid="7270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270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2706"/>
                                        </p:tgtEl>
                                        <p:attrNameLst>
                                          <p:attrName>ppt_w</p:attrName>
                                        </p:attrNameLst>
                                      </p:cBhvr>
                                      <p:tavLst>
                                        <p:tav tm="0">
                                          <p:val>
                                            <p:strVal val="#ppt_w*.05"/>
                                          </p:val>
                                        </p:tav>
                                        <p:tav tm="100000">
                                          <p:val>
                                            <p:strVal val="#ppt_w"/>
                                          </p:val>
                                        </p:tav>
                                      </p:tavLst>
                                    </p:anim>
                                    <p:anim calcmode="lin" valueType="num">
                                      <p:cBhvr>
                                        <p:cTn id="10" dur="1000" fill="hold"/>
                                        <p:tgtEl>
                                          <p:spTgt spid="7270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270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270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270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270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72707">
                                            <p:txEl>
                                              <p:pRg st="0" end="0"/>
                                            </p:txEl>
                                          </p:spTgt>
                                        </p:tgtEl>
                                        <p:attrNameLst>
                                          <p:attrName>style.visibility</p:attrName>
                                        </p:attrNameLst>
                                      </p:cBhvr>
                                      <p:to>
                                        <p:strVal val="visible"/>
                                      </p:to>
                                    </p:set>
                                    <p:anim calcmode="lin" valueType="num">
                                      <p:cBhvr>
                                        <p:cTn id="19" dur="500" fill="hold"/>
                                        <p:tgtEl>
                                          <p:spTgt spid="72707">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72707">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7270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72707">
                                            <p:txEl>
                                              <p:pRg st="1" end="1"/>
                                            </p:txEl>
                                          </p:spTgt>
                                        </p:tgtEl>
                                        <p:attrNameLst>
                                          <p:attrName>style.visibility</p:attrName>
                                        </p:attrNameLst>
                                      </p:cBhvr>
                                      <p:to>
                                        <p:strVal val="visible"/>
                                      </p:to>
                                    </p:set>
                                    <p:anim calcmode="lin" valueType="num">
                                      <p:cBhvr>
                                        <p:cTn id="26" dur="500" fill="hold"/>
                                        <p:tgtEl>
                                          <p:spTgt spid="72707">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7270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2707">
                                            <p:txEl>
                                              <p:pRg st="2" end="2"/>
                                            </p:txEl>
                                          </p:spTgt>
                                        </p:tgtEl>
                                        <p:attrNameLst>
                                          <p:attrName>style.visibility</p:attrName>
                                        </p:attrNameLst>
                                      </p:cBhvr>
                                      <p:to>
                                        <p:strVal val="visible"/>
                                      </p:to>
                                    </p:set>
                                    <p:animEffect transition="in" filter="checkerboard(across)">
                                      <p:cBhvr>
                                        <p:cTn id="32"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304800" y="152400"/>
            <a:ext cx="7315200" cy="762000"/>
          </a:xfrm>
        </p:spPr>
        <p:txBody>
          <a:bodyPr/>
          <a:lstStyle/>
          <a:p>
            <a:pPr>
              <a:defRPr/>
            </a:pPr>
            <a:r>
              <a:rPr lang="vi-VN" sz="3000" b="1" dirty="0" smtClean="0">
                <a:solidFill>
                  <a:schemeClr val="tx1"/>
                </a:solidFill>
                <a:latin typeface=".VnArialH" pitchFamily="34" charset="0"/>
              </a:rPr>
              <a:t>Lợi ích của việc cho trẻ tham gia</a:t>
            </a:r>
            <a:endParaRPr lang="en-US" sz="3000" b="1" dirty="0">
              <a:solidFill>
                <a:schemeClr val="tx1"/>
              </a:solidFill>
              <a:latin typeface=".VnArialH" pitchFamily="34" charset="0"/>
            </a:endParaRPr>
          </a:p>
        </p:txBody>
      </p:sp>
      <p:sp>
        <p:nvSpPr>
          <p:cNvPr id="139267" name="Rectangle 3"/>
          <p:cNvSpPr>
            <a:spLocks noGrp="1" noChangeArrowheads="1"/>
          </p:cNvSpPr>
          <p:nvPr>
            <p:ph type="body" sz="half" idx="1"/>
          </p:nvPr>
        </p:nvSpPr>
        <p:spPr>
          <a:xfrm>
            <a:off x="228600" y="1066800"/>
            <a:ext cx="8763000" cy="5105400"/>
          </a:xfrm>
        </p:spPr>
        <p:txBody>
          <a:bodyPr/>
          <a:lstStyle/>
          <a:p>
            <a:pPr marL="609600" indent="-609600" algn="ctr">
              <a:buFontTx/>
              <a:buNone/>
            </a:pPr>
            <a:r>
              <a:rPr lang="en-US" b="1" dirty="0" err="1" smtClean="0">
                <a:solidFill>
                  <a:srgbClr val="C00000"/>
                </a:solidFill>
                <a:latin typeface="Arial" panose="020B0604020202020204" pitchFamily="34" charset="0"/>
                <a:cs typeface="Arial" panose="020B0604020202020204" pitchFamily="34" charset="0"/>
              </a:rPr>
              <a:t>Thảo</a:t>
            </a:r>
            <a:r>
              <a:rPr lang="en-US" b="1" dirty="0" smtClean="0">
                <a:solidFill>
                  <a:srgbClr val="C00000"/>
                </a:solidFill>
                <a:latin typeface="Arial" panose="020B0604020202020204" pitchFamily="34" charset="0"/>
                <a:cs typeface="Arial" panose="020B0604020202020204" pitchFamily="34" charset="0"/>
              </a:rPr>
              <a:t> </a:t>
            </a:r>
            <a:r>
              <a:rPr lang="en-US" b="1" dirty="0" err="1" smtClean="0">
                <a:solidFill>
                  <a:srgbClr val="C00000"/>
                </a:solidFill>
                <a:latin typeface="Arial" panose="020B0604020202020204" pitchFamily="34" charset="0"/>
                <a:cs typeface="Arial" panose="020B0604020202020204" pitchFamily="34" charset="0"/>
              </a:rPr>
              <a:t>luận</a:t>
            </a:r>
            <a:r>
              <a:rPr lang="en-US" b="1" dirty="0" smtClean="0">
                <a:solidFill>
                  <a:srgbClr val="C00000"/>
                </a:solidFill>
                <a:latin typeface="Arial" panose="020B0604020202020204" pitchFamily="34" charset="0"/>
                <a:cs typeface="Arial" panose="020B0604020202020204" pitchFamily="34" charset="0"/>
              </a:rPr>
              <a:t> </a:t>
            </a:r>
            <a:r>
              <a:rPr lang="en-US" b="1" dirty="0" err="1" smtClean="0">
                <a:solidFill>
                  <a:srgbClr val="C00000"/>
                </a:solidFill>
                <a:latin typeface="Arial" panose="020B0604020202020204" pitchFamily="34" charset="0"/>
                <a:cs typeface="Arial" panose="020B0604020202020204" pitchFamily="34" charset="0"/>
              </a:rPr>
              <a:t>về</a:t>
            </a:r>
            <a:r>
              <a:rPr lang="en-US" b="1" dirty="0" smtClean="0">
                <a:solidFill>
                  <a:srgbClr val="C00000"/>
                </a:solidFill>
                <a:latin typeface="Arial" panose="020B0604020202020204" pitchFamily="34" charset="0"/>
                <a:cs typeface="Arial" panose="020B0604020202020204" pitchFamily="34" charset="0"/>
              </a:rPr>
              <a:t> </a:t>
            </a:r>
            <a:r>
              <a:rPr lang="en-US" b="1" dirty="0" err="1" smtClean="0">
                <a:solidFill>
                  <a:srgbClr val="C00000"/>
                </a:solidFill>
                <a:latin typeface="Arial" panose="020B0604020202020204" pitchFamily="34" charset="0"/>
                <a:cs typeface="Arial" panose="020B0604020202020204" pitchFamily="34" charset="0"/>
              </a:rPr>
              <a:t>quan</a:t>
            </a:r>
            <a:r>
              <a:rPr lang="en-US" b="1" dirty="0" smtClean="0">
                <a:solidFill>
                  <a:srgbClr val="C00000"/>
                </a:solidFill>
                <a:latin typeface="Arial" panose="020B0604020202020204" pitchFamily="34" charset="0"/>
                <a:cs typeface="Arial" panose="020B0604020202020204" pitchFamily="34" charset="0"/>
              </a:rPr>
              <a:t> </a:t>
            </a:r>
            <a:r>
              <a:rPr lang="en-US" b="1" dirty="0" err="1" smtClean="0">
                <a:solidFill>
                  <a:srgbClr val="C00000"/>
                </a:solidFill>
                <a:latin typeface="Arial" panose="020B0604020202020204" pitchFamily="34" charset="0"/>
                <a:cs typeface="Arial" panose="020B0604020202020204" pitchFamily="34" charset="0"/>
              </a:rPr>
              <a:t>điểm</a:t>
            </a:r>
            <a:r>
              <a:rPr lang="en-US" b="1" dirty="0" smtClean="0">
                <a:solidFill>
                  <a:srgbClr val="C00000"/>
                </a:solidFill>
                <a:latin typeface="Arial" panose="020B0604020202020204" pitchFamily="34" charset="0"/>
                <a:cs typeface="Arial" panose="020B0604020202020204" pitchFamily="34" charset="0"/>
              </a:rPr>
              <a:t> </a:t>
            </a:r>
            <a:r>
              <a:rPr lang="en-US" b="1" dirty="0" err="1" smtClean="0">
                <a:solidFill>
                  <a:srgbClr val="C00000"/>
                </a:solidFill>
                <a:latin typeface="Arial" panose="020B0604020202020204" pitchFamily="34" charset="0"/>
                <a:cs typeface="Arial" panose="020B0604020202020204" pitchFamily="34" charset="0"/>
              </a:rPr>
              <a:t>của</a:t>
            </a:r>
            <a:r>
              <a:rPr lang="en-US" b="1" dirty="0" smtClean="0">
                <a:solidFill>
                  <a:srgbClr val="C00000"/>
                </a:solidFill>
                <a:latin typeface="Arial" panose="020B0604020202020204" pitchFamily="34" charset="0"/>
                <a:cs typeface="Arial" panose="020B0604020202020204" pitchFamily="34" charset="0"/>
              </a:rPr>
              <a:t> </a:t>
            </a:r>
            <a:r>
              <a:rPr lang="en-US" b="1" dirty="0" err="1" smtClean="0">
                <a:solidFill>
                  <a:srgbClr val="C00000"/>
                </a:solidFill>
                <a:latin typeface="Arial" panose="020B0604020202020204" pitchFamily="34" charset="0"/>
                <a:cs typeface="Arial" panose="020B0604020202020204" pitchFamily="34" charset="0"/>
              </a:rPr>
              <a:t>trẻ</a:t>
            </a:r>
            <a:endParaRPr lang="en-US" b="1" dirty="0" smtClean="0">
              <a:solidFill>
                <a:srgbClr val="C00000"/>
              </a:solidFill>
              <a:latin typeface="Arial" panose="020B0604020202020204" pitchFamily="34" charset="0"/>
              <a:cs typeface="Arial" panose="020B0604020202020204" pitchFamily="34" charset="0"/>
            </a:endParaRPr>
          </a:p>
          <a:p>
            <a:pPr marL="609600" indent="-609600">
              <a:buClr>
                <a:schemeClr val="hlink"/>
              </a:buClr>
              <a:buFont typeface="Wingdings" pitchFamily="2" charset="2"/>
              <a:buChar char="Ø"/>
            </a:pPr>
            <a:r>
              <a:rPr lang="en-US" sz="2800" b="1" dirty="0" smtClean="0">
                <a:solidFill>
                  <a:srgbClr val="7030A0"/>
                </a:solidFill>
                <a:latin typeface="Arial" panose="020B0604020202020204" pitchFamily="34" charset="0"/>
                <a:cs typeface="Arial" panose="020B0604020202020204" pitchFamily="34" charset="0"/>
              </a:rPr>
              <a:t>Nghe </a:t>
            </a:r>
            <a:r>
              <a:rPr lang="en-US" sz="2800" b="1" dirty="0" err="1" smtClean="0">
                <a:solidFill>
                  <a:srgbClr val="7030A0"/>
                </a:solidFill>
                <a:latin typeface="Arial" panose="020B0604020202020204" pitchFamily="34" charset="0"/>
                <a:cs typeface="Arial" panose="020B0604020202020204" pitchFamily="34" charset="0"/>
              </a:rPr>
              <a:t>về</a:t>
            </a:r>
            <a:r>
              <a:rPr lang="en-US" sz="2800" b="1" dirty="0" smtClean="0">
                <a:solidFill>
                  <a:srgbClr val="7030A0"/>
                </a:solidFill>
                <a:latin typeface="Arial" panose="020B0604020202020204" pitchFamily="34" charset="0"/>
                <a:cs typeface="Arial" panose="020B0604020202020204" pitchFamily="34" charset="0"/>
              </a:rPr>
              <a:t> 2 </a:t>
            </a:r>
            <a:r>
              <a:rPr lang="en-US" sz="2800" b="1" dirty="0" err="1" smtClean="0">
                <a:solidFill>
                  <a:srgbClr val="7030A0"/>
                </a:solidFill>
                <a:latin typeface="Arial" panose="020B0604020202020204" pitchFamily="34" charset="0"/>
                <a:cs typeface="Arial" panose="020B0604020202020204" pitchFamily="34" charset="0"/>
              </a:rPr>
              <a:t>bức</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thư</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của</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trẻ</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em</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viết</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cho</a:t>
            </a:r>
            <a:r>
              <a:rPr lang="en-US" sz="2800" b="1" dirty="0" smtClean="0">
                <a:solidFill>
                  <a:srgbClr val="7030A0"/>
                </a:solidFill>
                <a:latin typeface="Arial" panose="020B0604020202020204" pitchFamily="34" charset="0"/>
                <a:cs typeface="Arial" panose="020B0604020202020204" pitchFamily="34" charset="0"/>
              </a:rPr>
              <a:t> cha </a:t>
            </a:r>
            <a:r>
              <a:rPr lang="en-US" sz="2800" b="1" dirty="0" err="1" smtClean="0">
                <a:solidFill>
                  <a:srgbClr val="7030A0"/>
                </a:solidFill>
                <a:latin typeface="Arial" panose="020B0604020202020204" pitchFamily="34" charset="0"/>
                <a:cs typeface="Arial" panose="020B0604020202020204" pitchFamily="34" charset="0"/>
              </a:rPr>
              <a:t>mẹ</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và</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thảo</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luận</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những</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câu</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hỏi</a:t>
            </a:r>
            <a:r>
              <a:rPr lang="en-US" sz="2800" b="1" dirty="0" smtClean="0">
                <a:solidFill>
                  <a:srgbClr val="7030A0"/>
                </a:solidFill>
                <a:latin typeface="Arial" panose="020B0604020202020204" pitchFamily="34" charset="0"/>
                <a:cs typeface="Arial" panose="020B0604020202020204" pitchFamily="34" charset="0"/>
              </a:rPr>
              <a:t> </a:t>
            </a:r>
            <a:r>
              <a:rPr lang="en-US" sz="2800" b="1" dirty="0" err="1" smtClean="0">
                <a:solidFill>
                  <a:srgbClr val="7030A0"/>
                </a:solidFill>
                <a:latin typeface="Arial" panose="020B0604020202020204" pitchFamily="34" charset="0"/>
                <a:cs typeface="Arial" panose="020B0604020202020204" pitchFamily="34" charset="0"/>
              </a:rPr>
              <a:t>sau</a:t>
            </a:r>
            <a:r>
              <a:rPr lang="en-US" sz="2800" b="1" dirty="0" smtClean="0">
                <a:solidFill>
                  <a:srgbClr val="7030A0"/>
                </a:solidFill>
                <a:latin typeface="Arial" panose="020B0604020202020204" pitchFamily="34" charset="0"/>
                <a:cs typeface="Arial" panose="020B0604020202020204" pitchFamily="34" charset="0"/>
              </a:rPr>
              <a:t>:</a:t>
            </a:r>
          </a:p>
          <a:p>
            <a:pPr marL="609600" indent="-609600">
              <a:buClr>
                <a:srgbClr val="CCFF33"/>
              </a:buClr>
              <a:buFontTx/>
              <a:buAutoNum type="arabicPeriod"/>
            </a:pPr>
            <a:r>
              <a:rPr lang="en-US" sz="2800" b="1" i="1" dirty="0" err="1" smtClean="0">
                <a:latin typeface="Arial" panose="020B0604020202020204" pitchFamily="34" charset="0"/>
                <a:cs typeface="Arial" panose="020B0604020202020204" pitchFamily="34" charset="0"/>
              </a:rPr>
              <a:t>Thầy</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cô</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có</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nhận</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xét</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gì</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về</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cảm</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xúc</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và</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mong</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muốn</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của</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trẻ</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trong</a:t>
            </a:r>
            <a:r>
              <a:rPr lang="en-US" sz="2800" b="1" i="1" dirty="0" smtClean="0">
                <a:latin typeface="Arial" panose="020B0604020202020204" pitchFamily="34" charset="0"/>
                <a:cs typeface="Arial" panose="020B0604020202020204" pitchFamily="34" charset="0"/>
              </a:rPr>
              <a:t> 2 </a:t>
            </a:r>
            <a:r>
              <a:rPr lang="en-US" sz="2800" b="1" i="1" dirty="0" err="1" smtClean="0">
                <a:latin typeface="Arial" panose="020B0604020202020204" pitchFamily="34" charset="0"/>
                <a:cs typeface="Arial" panose="020B0604020202020204" pitchFamily="34" charset="0"/>
              </a:rPr>
              <a:t>bức</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thư</a:t>
            </a:r>
            <a:r>
              <a:rPr lang="en-US" sz="2800" b="1" i="1" dirty="0" smtClean="0">
                <a:latin typeface="Arial" panose="020B0604020202020204" pitchFamily="34" charset="0"/>
                <a:cs typeface="Arial" panose="020B0604020202020204" pitchFamily="34" charset="0"/>
              </a:rPr>
              <a:t>?</a:t>
            </a:r>
          </a:p>
          <a:p>
            <a:pPr marL="609600" indent="-609600">
              <a:buClr>
                <a:srgbClr val="CCFF33"/>
              </a:buClr>
              <a:buFontTx/>
              <a:buAutoNum type="arabicPeriod"/>
            </a:pPr>
            <a:r>
              <a:rPr lang="en-US" sz="2800" b="1" i="1" dirty="0" err="1" smtClean="0">
                <a:latin typeface="Arial" panose="020B0604020202020204" pitchFamily="34" charset="0"/>
                <a:cs typeface="Arial" panose="020B0604020202020204" pitchFamily="34" charset="0"/>
              </a:rPr>
              <a:t>Tại</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sao</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chúng</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ta</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lại</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cần</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phải</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biết</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về</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quan</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điểm</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suy</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nghĩ</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của</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trẻ</a:t>
            </a:r>
            <a:r>
              <a:rPr lang="en-US" sz="2800" b="1" i="1" dirty="0" smtClean="0">
                <a:latin typeface="Arial" panose="020B0604020202020204" pitchFamily="34" charset="0"/>
                <a:cs typeface="Arial" panose="020B0604020202020204" pitchFamily="34" charset="0"/>
              </a:rPr>
              <a:t>?</a:t>
            </a:r>
          </a:p>
          <a:p>
            <a:pPr marL="609600" indent="-609600">
              <a:buClr>
                <a:srgbClr val="CCFF33"/>
              </a:buClr>
              <a:buFontTx/>
              <a:buAutoNum type="arabicPeriod"/>
            </a:pPr>
            <a:r>
              <a:rPr lang="en-US" sz="2800" b="1" i="1" dirty="0" err="1" smtClean="0">
                <a:latin typeface="Arial" panose="020B0604020202020204" pitchFamily="34" charset="0"/>
                <a:cs typeface="Arial" panose="020B0604020202020204" pitchFamily="34" charset="0"/>
              </a:rPr>
              <a:t>Làm</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thế</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nào</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để</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người</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lớn</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biết</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được</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về</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quan</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điểm</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suy</a:t>
            </a:r>
            <a:r>
              <a:rPr lang="en-US" sz="2800" b="1" i="1" dirty="0" smtClean="0">
                <a:latin typeface="Arial" panose="020B0604020202020204" pitchFamily="34" charset="0"/>
                <a:cs typeface="Arial" panose="020B0604020202020204" pitchFamily="34" charset="0"/>
              </a:rPr>
              <a:t> </a:t>
            </a:r>
            <a:r>
              <a:rPr lang="en-US" sz="2800" b="1" i="1" dirty="0" err="1" smtClean="0">
                <a:latin typeface="Arial" panose="020B0604020202020204" pitchFamily="34" charset="0"/>
                <a:cs typeface="Arial" panose="020B0604020202020204" pitchFamily="34" charset="0"/>
              </a:rPr>
              <a:t>nghĩ</a:t>
            </a:r>
            <a:r>
              <a:rPr lang="en-US" sz="2800" b="1" i="1" dirty="0" smtClean="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của</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trẻ</a:t>
            </a:r>
            <a:r>
              <a:rPr lang="en-US" sz="2800" b="1" i="1" dirty="0">
                <a:latin typeface="Arial" panose="020B0604020202020204" pitchFamily="34" charset="0"/>
                <a:cs typeface="Arial" panose="020B0604020202020204" pitchFamily="34" charset="0"/>
              </a:rPr>
              <a:t>? </a:t>
            </a:r>
          </a:p>
        </p:txBody>
      </p:sp>
      <p:sp>
        <p:nvSpPr>
          <p:cNvPr id="5" name="Slide Number Placeholder 6"/>
          <p:cNvSpPr>
            <a:spLocks noGrp="1"/>
          </p:cNvSpPr>
          <p:nvPr>
            <p:ph type="sldNum" sz="quarter" idx="12"/>
          </p:nvPr>
        </p:nvSpPr>
        <p:spPr/>
        <p:txBody>
          <a:bodyPr/>
          <a:lstStyle/>
          <a:p>
            <a:pPr>
              <a:defRPr/>
            </a:pPr>
            <a:fld id="{E6723C00-752A-4764-AA41-4ACF05960B45}" type="slidenum">
              <a:rPr lang="en-US" smtClean="0"/>
              <a:pPr>
                <a:defRPr/>
              </a:pPr>
              <a:t>17</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p:cTn id="7" dur="500" fill="hold"/>
                                        <p:tgtEl>
                                          <p:spTgt spid="139266"/>
                                        </p:tgtEl>
                                        <p:attrNameLst>
                                          <p:attrName>ppt_w</p:attrName>
                                        </p:attrNameLst>
                                      </p:cBhvr>
                                      <p:tavLst>
                                        <p:tav tm="0">
                                          <p:val>
                                            <p:fltVal val="0"/>
                                          </p:val>
                                        </p:tav>
                                        <p:tav tm="100000">
                                          <p:val>
                                            <p:strVal val="#ppt_w"/>
                                          </p:val>
                                        </p:tav>
                                      </p:tavLst>
                                    </p:anim>
                                    <p:anim calcmode="lin" valueType="num">
                                      <p:cBhvr>
                                        <p:cTn id="8" dur="500" fill="hold"/>
                                        <p:tgtEl>
                                          <p:spTgt spid="139266"/>
                                        </p:tgtEl>
                                        <p:attrNameLst>
                                          <p:attrName>ppt_h</p:attrName>
                                        </p:attrNameLst>
                                      </p:cBhvr>
                                      <p:tavLst>
                                        <p:tav tm="0">
                                          <p:val>
                                            <p:fltVal val="0"/>
                                          </p:val>
                                        </p:tav>
                                        <p:tav tm="100000">
                                          <p:val>
                                            <p:strVal val="#ppt_h"/>
                                          </p:val>
                                        </p:tav>
                                      </p:tavLst>
                                    </p:anim>
                                    <p:animEffect transition="in" filter="fade">
                                      <p:cBhvr>
                                        <p:cTn id="9" dur="500"/>
                                        <p:tgtEl>
                                          <p:spTgt spid="139266"/>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39267">
                                            <p:txEl>
                                              <p:pRg st="0" end="0"/>
                                            </p:txEl>
                                          </p:spTgt>
                                        </p:tgtEl>
                                        <p:attrNameLst>
                                          <p:attrName>style.visibility</p:attrName>
                                        </p:attrNameLst>
                                      </p:cBhvr>
                                      <p:to>
                                        <p:strVal val="visible"/>
                                      </p:to>
                                    </p:set>
                                    <p:anim calcmode="lin" valueType="num">
                                      <p:cBhvr>
                                        <p:cTn id="14" dur="500" fill="hold"/>
                                        <p:tgtEl>
                                          <p:spTgt spid="13926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39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139267">
                                            <p:txEl>
                                              <p:pRg st="1" end="1"/>
                                            </p:txEl>
                                          </p:spTgt>
                                        </p:tgtEl>
                                        <p:attrNameLst>
                                          <p:attrName>style.visibility</p:attrName>
                                        </p:attrNameLst>
                                      </p:cBhvr>
                                      <p:to>
                                        <p:strVal val="visible"/>
                                      </p:to>
                                    </p:set>
                                    <p:anim calcmode="lin" valueType="num">
                                      <p:cBhvr>
                                        <p:cTn id="20" dur="500" fill="hold"/>
                                        <p:tgtEl>
                                          <p:spTgt spid="13926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3926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139267">
                                            <p:txEl>
                                              <p:pRg st="2" end="2"/>
                                            </p:txEl>
                                          </p:spTgt>
                                        </p:tgtEl>
                                        <p:attrNameLst>
                                          <p:attrName>style.visibility</p:attrName>
                                        </p:attrNameLst>
                                      </p:cBhvr>
                                      <p:to>
                                        <p:strVal val="visible"/>
                                      </p:to>
                                    </p:set>
                                    <p:anim calcmode="lin" valueType="num">
                                      <p:cBhvr>
                                        <p:cTn id="26" dur="500" fill="hold"/>
                                        <p:tgtEl>
                                          <p:spTgt spid="13926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3926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139267">
                                            <p:txEl>
                                              <p:pRg st="3" end="3"/>
                                            </p:txEl>
                                          </p:spTgt>
                                        </p:tgtEl>
                                        <p:attrNameLst>
                                          <p:attrName>style.visibility</p:attrName>
                                        </p:attrNameLst>
                                      </p:cBhvr>
                                      <p:to>
                                        <p:strVal val="visible"/>
                                      </p:to>
                                    </p:set>
                                    <p:anim calcmode="lin" valueType="num">
                                      <p:cBhvr>
                                        <p:cTn id="32" dur="500" fill="hold"/>
                                        <p:tgtEl>
                                          <p:spTgt spid="139267">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13926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139267">
                                            <p:txEl>
                                              <p:pRg st="4" end="4"/>
                                            </p:txEl>
                                          </p:spTgt>
                                        </p:tgtEl>
                                        <p:attrNameLst>
                                          <p:attrName>style.visibility</p:attrName>
                                        </p:attrNameLst>
                                      </p:cBhvr>
                                      <p:to>
                                        <p:strVal val="visible"/>
                                      </p:to>
                                    </p:set>
                                    <p:anim calcmode="lin" valueType="num">
                                      <p:cBhvr>
                                        <p:cTn id="38" dur="500" fill="hold"/>
                                        <p:tgtEl>
                                          <p:spTgt spid="13926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3926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381000" y="1143000"/>
            <a:ext cx="8534400" cy="5334000"/>
          </a:xfrm>
        </p:spPr>
        <p:txBody>
          <a:bodyPr/>
          <a:lstStyle/>
          <a:p>
            <a:pPr marL="609600" indent="-609600">
              <a:lnSpc>
                <a:spcPct val="80000"/>
              </a:lnSpc>
              <a:buClr>
                <a:srgbClr val="00FFFF"/>
              </a:buClr>
              <a:buFont typeface="Wingdings" pitchFamily="2" charset="2"/>
              <a:buChar char="Ø"/>
            </a:pPr>
            <a:r>
              <a:rPr lang="en-US" sz="2800" dirty="0" err="1" smtClean="0"/>
              <a:t>Khi</a:t>
            </a:r>
            <a:r>
              <a:rPr lang="en-US" sz="2800" dirty="0" smtClean="0"/>
              <a:t> </a:t>
            </a:r>
            <a:r>
              <a:rPr lang="en-US" sz="2800" dirty="0" err="1" smtClean="0"/>
              <a:t>có</a:t>
            </a:r>
            <a:r>
              <a:rPr lang="en-US" sz="2800" dirty="0" smtClean="0"/>
              <a:t> </a:t>
            </a:r>
            <a:r>
              <a:rPr lang="en-US" sz="2800" dirty="0" err="1" smtClean="0"/>
              <a:t>cơ</a:t>
            </a:r>
            <a:r>
              <a:rPr lang="en-US" sz="2800" dirty="0" smtClean="0"/>
              <a:t> </a:t>
            </a:r>
            <a:r>
              <a:rPr lang="en-US" sz="2800" dirty="0" err="1" smtClean="0"/>
              <a:t>hội</a:t>
            </a:r>
            <a:r>
              <a:rPr lang="en-US" sz="2800" dirty="0" smtClean="0"/>
              <a:t> </a:t>
            </a:r>
            <a:r>
              <a:rPr lang="en-US" sz="2800" dirty="0" err="1" smtClean="0"/>
              <a:t>tham</a:t>
            </a:r>
            <a:r>
              <a:rPr lang="en-US" sz="2800" dirty="0" smtClean="0"/>
              <a:t> </a:t>
            </a:r>
            <a:r>
              <a:rPr lang="en-US" sz="2800" dirty="0" err="1" smtClean="0"/>
              <a:t>gia</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có</a:t>
            </a:r>
            <a:r>
              <a:rPr lang="en-US" sz="2800" dirty="0" smtClean="0"/>
              <a:t> </a:t>
            </a:r>
            <a:r>
              <a:rPr lang="en-US" sz="2800" dirty="0" err="1" smtClean="0"/>
              <a:t>rất</a:t>
            </a:r>
            <a:r>
              <a:rPr lang="en-US" sz="2800" dirty="0" smtClean="0"/>
              <a:t> </a:t>
            </a:r>
            <a:r>
              <a:rPr lang="en-US" sz="2800" dirty="0" err="1" smtClean="0"/>
              <a:t>nhiều</a:t>
            </a:r>
            <a:r>
              <a:rPr lang="en-US" sz="2800" dirty="0" smtClean="0"/>
              <a:t> ý </a:t>
            </a:r>
            <a:r>
              <a:rPr lang="en-US" sz="2800" dirty="0" err="1" smtClean="0"/>
              <a:t>kiến</a:t>
            </a:r>
            <a:r>
              <a:rPr lang="en-US" sz="2800" dirty="0" smtClean="0"/>
              <a:t>, </a:t>
            </a:r>
            <a:r>
              <a:rPr lang="en-US" sz="2800" dirty="0" err="1" smtClean="0"/>
              <a:t>nhiều</a:t>
            </a:r>
            <a:r>
              <a:rPr lang="en-US" sz="2800" dirty="0" smtClean="0"/>
              <a:t> </a:t>
            </a:r>
            <a:r>
              <a:rPr lang="en-US" sz="2800" dirty="0" err="1" smtClean="0"/>
              <a:t>quan</a:t>
            </a:r>
            <a:r>
              <a:rPr lang="en-US" sz="2800" dirty="0" smtClean="0"/>
              <a:t> </a:t>
            </a:r>
            <a:r>
              <a:rPr lang="en-US" sz="2800" dirty="0" err="1" smtClean="0"/>
              <a:t>điểm</a:t>
            </a:r>
            <a:r>
              <a:rPr lang="en-US" sz="2800" dirty="0" smtClean="0"/>
              <a:t> </a:t>
            </a:r>
            <a:r>
              <a:rPr lang="en-US" sz="2800" dirty="0" err="1" smtClean="0"/>
              <a:t>độc</a:t>
            </a:r>
            <a:r>
              <a:rPr lang="en-US" sz="2800" dirty="0" smtClean="0"/>
              <a:t> </a:t>
            </a:r>
            <a:r>
              <a:rPr lang="en-US" sz="2800" dirty="0" err="1" smtClean="0"/>
              <a:t>đáo</a:t>
            </a:r>
            <a:r>
              <a:rPr lang="en-US" sz="2800" dirty="0" smtClean="0"/>
              <a:t>, </a:t>
            </a:r>
            <a:r>
              <a:rPr lang="en-US" sz="2800" dirty="0" err="1" smtClean="0"/>
              <a:t>có</a:t>
            </a:r>
            <a:r>
              <a:rPr lang="en-US" sz="2800" dirty="0" smtClean="0"/>
              <a:t> </a:t>
            </a:r>
            <a:r>
              <a:rPr lang="en-US" sz="2800" dirty="0" err="1" smtClean="0"/>
              <a:t>giá</a:t>
            </a:r>
            <a:r>
              <a:rPr lang="en-US" sz="2800" dirty="0" smtClean="0"/>
              <a:t> </a:t>
            </a:r>
            <a:r>
              <a:rPr lang="en-US" sz="2800" dirty="0" err="1" smtClean="0"/>
              <a:t>trị</a:t>
            </a:r>
            <a:r>
              <a:rPr lang="en-US" sz="2800" dirty="0" smtClean="0"/>
              <a:t> </a:t>
            </a:r>
            <a:r>
              <a:rPr lang="en-US" sz="2800" dirty="0" err="1" smtClean="0"/>
              <a:t>đối</a:t>
            </a:r>
            <a:r>
              <a:rPr lang="en-US" sz="2800" dirty="0" smtClean="0"/>
              <a:t> </a:t>
            </a:r>
            <a:r>
              <a:rPr lang="en-US" sz="2800" dirty="0" err="1" smtClean="0"/>
              <a:t>với</a:t>
            </a:r>
            <a:r>
              <a:rPr lang="en-US" sz="2800" dirty="0" smtClean="0"/>
              <a:t> </a:t>
            </a:r>
            <a:r>
              <a:rPr lang="en-US" sz="2800" dirty="0" err="1" smtClean="0"/>
              <a:t>sự</a:t>
            </a:r>
            <a:r>
              <a:rPr lang="en-US" sz="2800" dirty="0" smtClean="0"/>
              <a:t> </a:t>
            </a:r>
            <a:r>
              <a:rPr lang="en-US" sz="2800" dirty="0" err="1" smtClean="0"/>
              <a:t>phát</a:t>
            </a:r>
            <a:r>
              <a:rPr lang="en-US" sz="2800" dirty="0" smtClean="0"/>
              <a:t> </a:t>
            </a:r>
            <a:r>
              <a:rPr lang="en-US" sz="2800" dirty="0" err="1" smtClean="0"/>
              <a:t>triển</a:t>
            </a:r>
            <a:r>
              <a:rPr lang="en-US" sz="2800" dirty="0" smtClean="0"/>
              <a:t> </a:t>
            </a:r>
            <a:r>
              <a:rPr lang="en-US" sz="2800" dirty="0" err="1" smtClean="0"/>
              <a:t>toàn</a:t>
            </a:r>
            <a:r>
              <a:rPr lang="en-US" sz="2800" dirty="0" smtClean="0"/>
              <a:t> </a:t>
            </a:r>
            <a:r>
              <a:rPr lang="en-US" sz="2800" dirty="0" err="1" smtClean="0"/>
              <a:t>diện</a:t>
            </a:r>
            <a:r>
              <a:rPr lang="en-US" sz="2800" dirty="0" smtClean="0"/>
              <a:t> </a:t>
            </a:r>
            <a:r>
              <a:rPr lang="en-US" sz="2800" dirty="0" err="1" smtClean="0"/>
              <a:t>của</a:t>
            </a:r>
            <a:r>
              <a:rPr lang="en-US" sz="2800" dirty="0" smtClean="0"/>
              <a:t> </a:t>
            </a:r>
            <a:r>
              <a:rPr lang="en-US" sz="2800" dirty="0" err="1" smtClean="0"/>
              <a:t>trẻ</a:t>
            </a:r>
            <a:r>
              <a:rPr lang="en-US" sz="2800" dirty="0" smtClean="0"/>
              <a:t>; </a:t>
            </a:r>
          </a:p>
          <a:p>
            <a:pPr marL="609600" indent="-609600">
              <a:lnSpc>
                <a:spcPct val="80000"/>
              </a:lnSpc>
              <a:buClr>
                <a:srgbClr val="00FFFF"/>
              </a:buClr>
              <a:buFont typeface="Wingdings" pitchFamily="2" charset="2"/>
              <a:buChar char="Ø"/>
            </a:pPr>
            <a:r>
              <a:rPr lang="en-US" sz="2800" dirty="0" err="1" smtClean="0"/>
              <a:t>Việc</a:t>
            </a:r>
            <a:r>
              <a:rPr lang="en-US" sz="2800" dirty="0" smtClean="0"/>
              <a:t> </a:t>
            </a:r>
            <a:r>
              <a:rPr lang="en-US" sz="2800" dirty="0" err="1" smtClean="0"/>
              <a:t>được</a:t>
            </a:r>
            <a:r>
              <a:rPr lang="en-US" sz="2800" dirty="0" smtClean="0"/>
              <a:t> </a:t>
            </a:r>
            <a:r>
              <a:rPr lang="en-US" sz="2800" dirty="0" err="1" smtClean="0"/>
              <a:t>tham</a:t>
            </a:r>
            <a:r>
              <a:rPr lang="en-US" sz="2800" dirty="0" smtClean="0"/>
              <a:t> </a:t>
            </a:r>
            <a:r>
              <a:rPr lang="en-US" sz="2800" dirty="0" err="1" smtClean="0"/>
              <a:t>gia</a:t>
            </a:r>
            <a:r>
              <a:rPr lang="en-US" sz="2800" dirty="0" smtClean="0"/>
              <a:t> </a:t>
            </a:r>
            <a:r>
              <a:rPr lang="en-US" sz="2800" dirty="0" err="1" smtClean="0"/>
              <a:t>và</a:t>
            </a:r>
            <a:r>
              <a:rPr lang="en-US" sz="2800" dirty="0" smtClean="0"/>
              <a:t> </a:t>
            </a:r>
            <a:r>
              <a:rPr lang="en-US" sz="2800" dirty="0" err="1" smtClean="0"/>
              <a:t>bày</a:t>
            </a:r>
            <a:r>
              <a:rPr lang="en-US" sz="2800" dirty="0" smtClean="0"/>
              <a:t> </a:t>
            </a:r>
            <a:r>
              <a:rPr lang="en-US" sz="2800" dirty="0" err="1" smtClean="0"/>
              <a:t>tỏ</a:t>
            </a:r>
            <a:r>
              <a:rPr lang="en-US" sz="2800" dirty="0" smtClean="0"/>
              <a:t> </a:t>
            </a:r>
            <a:r>
              <a:rPr lang="en-US" sz="2800" dirty="0" err="1" smtClean="0"/>
              <a:t>quan</a:t>
            </a:r>
            <a:r>
              <a:rPr lang="en-US" sz="2800" dirty="0" smtClean="0"/>
              <a:t> </a:t>
            </a:r>
            <a:r>
              <a:rPr lang="en-US" sz="2800" dirty="0" err="1" smtClean="0"/>
              <a:t>điểm</a:t>
            </a:r>
            <a:r>
              <a:rPr lang="en-US" sz="2800" dirty="0" smtClean="0"/>
              <a:t> </a:t>
            </a:r>
            <a:r>
              <a:rPr lang="en-US" sz="2800" dirty="0" err="1" smtClean="0"/>
              <a:t>của</a:t>
            </a:r>
            <a:r>
              <a:rPr lang="en-US" sz="2800" dirty="0" smtClean="0"/>
              <a:t> </a:t>
            </a:r>
            <a:r>
              <a:rPr lang="en-US" sz="2800" dirty="0" err="1" smtClean="0"/>
              <a:t>trẻ</a:t>
            </a:r>
            <a:r>
              <a:rPr lang="en-US" sz="2800" dirty="0" smtClean="0"/>
              <a:t> </a:t>
            </a:r>
            <a:r>
              <a:rPr lang="en-US" sz="2800" dirty="0" err="1" smtClean="0"/>
              <a:t>không</a:t>
            </a:r>
            <a:r>
              <a:rPr lang="en-US" sz="2800" dirty="0" smtClean="0"/>
              <a:t> </a:t>
            </a:r>
            <a:r>
              <a:rPr lang="en-US" sz="2800" dirty="0" err="1" smtClean="0"/>
              <a:t>chỉ</a:t>
            </a:r>
            <a:r>
              <a:rPr lang="en-US" sz="2800" dirty="0" smtClean="0"/>
              <a:t> </a:t>
            </a:r>
            <a:r>
              <a:rPr lang="en-US" sz="2800" dirty="0" err="1" smtClean="0"/>
              <a:t>mang</a:t>
            </a:r>
            <a:r>
              <a:rPr lang="en-US" sz="2800" dirty="0" smtClean="0"/>
              <a:t> </a:t>
            </a:r>
            <a:r>
              <a:rPr lang="en-US" sz="2800" dirty="0" err="1" smtClean="0"/>
              <a:t>lại</a:t>
            </a:r>
            <a:r>
              <a:rPr lang="en-US" sz="2800" dirty="0" smtClean="0"/>
              <a:t> </a:t>
            </a:r>
            <a:r>
              <a:rPr lang="en-US" sz="2800" dirty="0" err="1" smtClean="0"/>
              <a:t>lợi</a:t>
            </a:r>
            <a:r>
              <a:rPr lang="en-US" sz="2800" dirty="0" smtClean="0"/>
              <a:t> </a:t>
            </a:r>
            <a:r>
              <a:rPr lang="en-US" sz="2800" dirty="0" err="1" smtClean="0"/>
              <a:t>ích</a:t>
            </a:r>
            <a:r>
              <a:rPr lang="en-US" sz="2800" dirty="0" smtClean="0"/>
              <a:t> </a:t>
            </a:r>
            <a:r>
              <a:rPr lang="en-US" sz="2800" dirty="0" err="1" smtClean="0"/>
              <a:t>cho</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mà</a:t>
            </a:r>
            <a:r>
              <a:rPr lang="en-US" sz="2800" dirty="0" smtClean="0"/>
              <a:t> </a:t>
            </a:r>
            <a:r>
              <a:rPr lang="en-US" sz="2800" dirty="0" err="1" smtClean="0"/>
              <a:t>còn</a:t>
            </a:r>
            <a:r>
              <a:rPr lang="en-US" sz="2800" dirty="0" smtClean="0"/>
              <a:t> </a:t>
            </a:r>
            <a:r>
              <a:rPr lang="en-US" sz="2800" dirty="0" err="1" smtClean="0"/>
              <a:t>mang</a:t>
            </a:r>
            <a:r>
              <a:rPr lang="en-US" sz="2800" dirty="0" smtClean="0"/>
              <a:t> </a:t>
            </a:r>
            <a:r>
              <a:rPr lang="en-US" sz="2800" dirty="0" err="1" smtClean="0"/>
              <a:t>lại</a:t>
            </a:r>
            <a:r>
              <a:rPr lang="en-US" sz="2800" dirty="0" smtClean="0"/>
              <a:t> </a:t>
            </a:r>
            <a:r>
              <a:rPr lang="en-US" sz="2800" dirty="0" err="1" smtClean="0"/>
              <a:t>lợi</a:t>
            </a:r>
            <a:r>
              <a:rPr lang="en-US" sz="2800" dirty="0" smtClean="0"/>
              <a:t> </a:t>
            </a:r>
            <a:r>
              <a:rPr lang="en-US" sz="2800" dirty="0" err="1" smtClean="0"/>
              <a:t>ích</a:t>
            </a:r>
            <a:r>
              <a:rPr lang="en-US" sz="2800" dirty="0" smtClean="0"/>
              <a:t> </a:t>
            </a:r>
            <a:r>
              <a:rPr lang="en-US" sz="2800" dirty="0" err="1" smtClean="0"/>
              <a:t>cho</a:t>
            </a:r>
            <a:r>
              <a:rPr lang="en-US" sz="2800" dirty="0" smtClean="0"/>
              <a:t> </a:t>
            </a:r>
            <a:r>
              <a:rPr lang="en-US" sz="2800" dirty="0" err="1" smtClean="0"/>
              <a:t>người</a:t>
            </a:r>
            <a:r>
              <a:rPr lang="en-US" sz="2800" dirty="0" smtClean="0"/>
              <a:t> </a:t>
            </a:r>
            <a:r>
              <a:rPr lang="en-US" sz="2800" dirty="0" err="1" smtClean="0"/>
              <a:t>lớn</a:t>
            </a:r>
            <a:r>
              <a:rPr lang="en-US" sz="2800" dirty="0" smtClean="0"/>
              <a:t> </a:t>
            </a:r>
            <a:r>
              <a:rPr lang="en-US" sz="2800" dirty="0" err="1" smtClean="0"/>
              <a:t>và</a:t>
            </a:r>
            <a:r>
              <a:rPr lang="en-US" sz="2800" dirty="0" smtClean="0"/>
              <a:t> </a:t>
            </a:r>
            <a:r>
              <a:rPr lang="en-US" sz="2800" dirty="0" err="1" smtClean="0"/>
              <a:t>xã</a:t>
            </a:r>
            <a:r>
              <a:rPr lang="en-US" sz="2800" dirty="0" smtClean="0"/>
              <a:t> </a:t>
            </a:r>
            <a:r>
              <a:rPr lang="en-US" sz="2800" dirty="0" err="1" smtClean="0"/>
              <a:t>hội</a:t>
            </a:r>
            <a:r>
              <a:rPr lang="en-US" sz="2800" dirty="0" smtClean="0"/>
              <a:t>. </a:t>
            </a:r>
            <a:r>
              <a:rPr lang="en-US" sz="2800" dirty="0" err="1" smtClean="0"/>
              <a:t>Góp</a:t>
            </a:r>
            <a:r>
              <a:rPr lang="en-US" sz="2800" dirty="0" smtClean="0"/>
              <a:t> </a:t>
            </a:r>
            <a:r>
              <a:rPr lang="en-US" sz="2800" dirty="0" err="1" smtClean="0"/>
              <a:t>phần</a:t>
            </a:r>
            <a:r>
              <a:rPr lang="en-US" sz="2800" dirty="0" smtClean="0"/>
              <a:t> </a:t>
            </a:r>
            <a:r>
              <a:rPr lang="en-US" sz="2800" dirty="0" err="1" smtClean="0"/>
              <a:t>làm</a:t>
            </a:r>
            <a:r>
              <a:rPr lang="en-US" sz="2800" dirty="0" smtClean="0"/>
              <a:t> </a:t>
            </a:r>
            <a:r>
              <a:rPr lang="en-US" sz="2800" dirty="0" err="1" smtClean="0"/>
              <a:t>cho</a:t>
            </a:r>
            <a:r>
              <a:rPr lang="en-US" sz="2800" dirty="0" smtClean="0"/>
              <a:t> </a:t>
            </a:r>
            <a:r>
              <a:rPr lang="en-US" sz="2800" dirty="0" err="1" smtClean="0"/>
              <a:t>mối</a:t>
            </a:r>
            <a:r>
              <a:rPr lang="en-US" sz="2800" dirty="0" smtClean="0"/>
              <a:t> </a:t>
            </a:r>
            <a:r>
              <a:rPr lang="en-US" sz="2800" dirty="0" err="1" smtClean="0"/>
              <a:t>quan</a:t>
            </a:r>
            <a:r>
              <a:rPr lang="en-US" sz="2800" dirty="0" smtClean="0"/>
              <a:t> </a:t>
            </a:r>
            <a:r>
              <a:rPr lang="en-US" sz="2800" dirty="0" err="1" smtClean="0"/>
              <a:t>hệ</a:t>
            </a:r>
            <a:r>
              <a:rPr lang="en-US" sz="2800" dirty="0" smtClean="0"/>
              <a:t> </a:t>
            </a:r>
            <a:r>
              <a:rPr lang="en-US" sz="2800" dirty="0" err="1" smtClean="0"/>
              <a:t>giữa</a:t>
            </a:r>
            <a:r>
              <a:rPr lang="en-US" sz="2800" dirty="0" smtClean="0"/>
              <a:t> </a:t>
            </a:r>
            <a:r>
              <a:rPr lang="en-US" sz="2800" dirty="0" err="1" smtClean="0"/>
              <a:t>người</a:t>
            </a:r>
            <a:r>
              <a:rPr lang="en-US" sz="2800" dirty="0" smtClean="0"/>
              <a:t> </a:t>
            </a:r>
            <a:r>
              <a:rPr lang="en-US" sz="2800" dirty="0" err="1" smtClean="0"/>
              <a:t>lớn</a:t>
            </a:r>
            <a:r>
              <a:rPr lang="en-US" sz="2800" dirty="0" smtClean="0"/>
              <a:t> </a:t>
            </a:r>
            <a:r>
              <a:rPr lang="en-US" sz="2800" dirty="0" err="1" smtClean="0"/>
              <a:t>và</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được</a:t>
            </a:r>
            <a:r>
              <a:rPr lang="en-US" sz="2800" dirty="0" smtClean="0"/>
              <a:t> </a:t>
            </a:r>
            <a:r>
              <a:rPr lang="en-US" sz="2800" dirty="0" err="1" smtClean="0"/>
              <a:t>tốt</a:t>
            </a:r>
            <a:r>
              <a:rPr lang="en-US" sz="2800" dirty="0" smtClean="0"/>
              <a:t> </a:t>
            </a:r>
            <a:r>
              <a:rPr lang="en-US" sz="2800" dirty="0" err="1" smtClean="0"/>
              <a:t>hơn</a:t>
            </a:r>
            <a:r>
              <a:rPr lang="en-US" sz="2800" dirty="0" smtClean="0"/>
              <a:t>.</a:t>
            </a:r>
          </a:p>
          <a:p>
            <a:pPr marL="609600" indent="-609600">
              <a:lnSpc>
                <a:spcPct val="80000"/>
              </a:lnSpc>
              <a:buClr>
                <a:srgbClr val="00FFFF"/>
              </a:buClr>
              <a:buFont typeface="Wingdings" pitchFamily="2" charset="2"/>
              <a:buNone/>
            </a:pPr>
            <a:endParaRPr lang="en-US" sz="2800" b="1" i="1" dirty="0" smtClean="0">
              <a:solidFill>
                <a:srgbClr val="00FFFF"/>
              </a:solidFill>
            </a:endParaRPr>
          </a:p>
          <a:p>
            <a:pPr marL="609600" indent="-609600">
              <a:lnSpc>
                <a:spcPct val="80000"/>
              </a:lnSpc>
              <a:buClr>
                <a:srgbClr val="00FFFF"/>
              </a:buClr>
              <a:buFont typeface="Wingdings" pitchFamily="2" charset="2"/>
              <a:buChar char="Ø"/>
            </a:pPr>
            <a:r>
              <a:rPr lang="en-US" sz="2800" b="1" i="1" dirty="0" smtClean="0"/>
              <a:t>Do </a:t>
            </a:r>
            <a:r>
              <a:rPr lang="en-US" sz="2800" b="1" i="1" dirty="0" err="1" smtClean="0"/>
              <a:t>vậy</a:t>
            </a:r>
            <a:r>
              <a:rPr lang="en-US" sz="2800" b="1" i="1" dirty="0" smtClean="0"/>
              <a:t>, </a:t>
            </a:r>
            <a:r>
              <a:rPr lang="en-US" sz="2800" b="1" i="1" dirty="0" err="1" smtClean="0"/>
              <a:t>người</a:t>
            </a:r>
            <a:r>
              <a:rPr lang="en-US" sz="2800" b="1" i="1" dirty="0" smtClean="0"/>
              <a:t> </a:t>
            </a:r>
            <a:r>
              <a:rPr lang="en-US" sz="2800" b="1" i="1" dirty="0" err="1" smtClean="0"/>
              <a:t>lớn</a:t>
            </a:r>
            <a:r>
              <a:rPr lang="en-US" sz="2800" b="1" i="1" dirty="0" smtClean="0"/>
              <a:t> </a:t>
            </a:r>
            <a:r>
              <a:rPr lang="en-US" sz="2800" b="1" i="1" dirty="0" err="1" smtClean="0"/>
              <a:t>nhất</a:t>
            </a:r>
            <a:r>
              <a:rPr lang="en-US" sz="2800" b="1" i="1" dirty="0" smtClean="0"/>
              <a:t> </a:t>
            </a:r>
            <a:r>
              <a:rPr lang="en-US" sz="2800" b="1" i="1" dirty="0" err="1" smtClean="0"/>
              <a:t>thiết</a:t>
            </a:r>
            <a:r>
              <a:rPr lang="en-US" sz="2800" b="1" i="1" dirty="0" smtClean="0"/>
              <a:t> </a:t>
            </a:r>
            <a:r>
              <a:rPr lang="en-US" sz="2800" b="1" i="1" dirty="0" err="1" smtClean="0"/>
              <a:t>phải</a:t>
            </a:r>
            <a:r>
              <a:rPr lang="en-US" sz="2800" b="1" i="1" dirty="0" smtClean="0"/>
              <a:t> </a:t>
            </a:r>
            <a:r>
              <a:rPr lang="en-US" sz="2800" b="1" i="1" dirty="0" err="1" smtClean="0"/>
              <a:t>hiểu</a:t>
            </a:r>
            <a:r>
              <a:rPr lang="en-US" sz="2800" b="1" i="1" dirty="0" smtClean="0"/>
              <a:t> </a:t>
            </a:r>
            <a:r>
              <a:rPr lang="en-US" sz="2800" b="1" i="1" dirty="0" err="1" smtClean="0"/>
              <a:t>và</a:t>
            </a:r>
            <a:r>
              <a:rPr lang="en-US" sz="2800" b="1" i="1" dirty="0" smtClean="0"/>
              <a:t> </a:t>
            </a:r>
            <a:r>
              <a:rPr lang="en-US" sz="2800" b="1" i="1" dirty="0" err="1" smtClean="0"/>
              <a:t>biết</a:t>
            </a:r>
            <a:r>
              <a:rPr lang="en-US" sz="2800" b="1" i="1" dirty="0" smtClean="0"/>
              <a:t> </a:t>
            </a:r>
            <a:r>
              <a:rPr lang="en-US" sz="2800" b="1" i="1" dirty="0" err="1" smtClean="0"/>
              <a:t>về</a:t>
            </a:r>
            <a:r>
              <a:rPr lang="en-US" sz="2800" b="1" i="1" dirty="0" smtClean="0"/>
              <a:t> </a:t>
            </a:r>
            <a:r>
              <a:rPr lang="en-US" sz="2800" b="1" i="1" dirty="0" err="1" smtClean="0"/>
              <a:t>những</a:t>
            </a:r>
            <a:r>
              <a:rPr lang="en-US" sz="2800" b="1" i="1" dirty="0" smtClean="0"/>
              <a:t> </a:t>
            </a:r>
            <a:r>
              <a:rPr lang="en-US" sz="2800" b="1" i="1" dirty="0" err="1" smtClean="0"/>
              <a:t>suy</a:t>
            </a:r>
            <a:r>
              <a:rPr lang="en-US" sz="2800" b="1" i="1" dirty="0" smtClean="0"/>
              <a:t> </a:t>
            </a:r>
            <a:r>
              <a:rPr lang="en-US" sz="2800" b="1" i="1" dirty="0" err="1" smtClean="0"/>
              <a:t>nghĩ</a:t>
            </a:r>
            <a:r>
              <a:rPr lang="en-US" sz="2800" b="1" i="1" dirty="0" smtClean="0"/>
              <a:t> </a:t>
            </a:r>
            <a:r>
              <a:rPr lang="en-US" sz="2800" b="1" i="1" dirty="0" err="1" smtClean="0"/>
              <a:t>và</a:t>
            </a:r>
            <a:r>
              <a:rPr lang="en-US" sz="2800" b="1" i="1" dirty="0" smtClean="0"/>
              <a:t> </a:t>
            </a:r>
            <a:r>
              <a:rPr lang="en-US" sz="2800" b="1" i="1" dirty="0" err="1" smtClean="0"/>
              <a:t>mong</a:t>
            </a:r>
            <a:r>
              <a:rPr lang="en-US" sz="2800" b="1" i="1" dirty="0" smtClean="0"/>
              <a:t> </a:t>
            </a:r>
            <a:r>
              <a:rPr lang="en-US" sz="2800" b="1" i="1" dirty="0" err="1" smtClean="0"/>
              <a:t>muốn</a:t>
            </a:r>
            <a:r>
              <a:rPr lang="en-US" sz="2800" b="1" i="1" dirty="0" smtClean="0"/>
              <a:t> </a:t>
            </a:r>
            <a:r>
              <a:rPr lang="en-US" sz="2800" b="1" i="1" dirty="0" err="1" smtClean="0"/>
              <a:t>của</a:t>
            </a:r>
            <a:r>
              <a:rPr lang="en-US" sz="2800" b="1" i="1" dirty="0" smtClean="0"/>
              <a:t> </a:t>
            </a:r>
            <a:r>
              <a:rPr lang="en-US" sz="2800" b="1" i="1" dirty="0" err="1" smtClean="0"/>
              <a:t>trẻ</a:t>
            </a:r>
            <a:r>
              <a:rPr lang="en-US" sz="2800" b="1" i="1" dirty="0" smtClean="0"/>
              <a:t> </a:t>
            </a:r>
            <a:r>
              <a:rPr lang="en-US" sz="2800" b="1" i="1" dirty="0" err="1" smtClean="0"/>
              <a:t>để</a:t>
            </a:r>
            <a:r>
              <a:rPr lang="en-US" sz="2800" b="1" i="1" dirty="0" smtClean="0"/>
              <a:t> </a:t>
            </a:r>
            <a:r>
              <a:rPr lang="en-US" sz="2800" b="1" i="1" dirty="0" err="1" smtClean="0"/>
              <a:t>tăng</a:t>
            </a:r>
            <a:r>
              <a:rPr lang="en-US" sz="2800" b="1" i="1" dirty="0" smtClean="0"/>
              <a:t> </a:t>
            </a:r>
            <a:r>
              <a:rPr lang="en-US" sz="2800" b="1" i="1" dirty="0" err="1" smtClean="0"/>
              <a:t>cường</a:t>
            </a:r>
            <a:r>
              <a:rPr lang="en-US" sz="2800" b="1" i="1" dirty="0" smtClean="0"/>
              <a:t> </a:t>
            </a:r>
            <a:r>
              <a:rPr lang="en-US" sz="2800" b="1" i="1" dirty="0" err="1" smtClean="0"/>
              <a:t>sự</a:t>
            </a:r>
            <a:r>
              <a:rPr lang="en-US" sz="2800" b="1" i="1" dirty="0" smtClean="0"/>
              <a:t> </a:t>
            </a:r>
            <a:r>
              <a:rPr lang="en-US" sz="2800" b="1" i="1" dirty="0" err="1" smtClean="0"/>
              <a:t>tham</a:t>
            </a:r>
            <a:r>
              <a:rPr lang="en-US" sz="2800" b="1" i="1" dirty="0" smtClean="0"/>
              <a:t> </a:t>
            </a:r>
            <a:r>
              <a:rPr lang="en-US" sz="2800" b="1" i="1" dirty="0" err="1" smtClean="0"/>
              <a:t>gia</a:t>
            </a:r>
            <a:r>
              <a:rPr lang="en-US" sz="2800" b="1" i="1" dirty="0" smtClean="0"/>
              <a:t> </a:t>
            </a:r>
            <a:r>
              <a:rPr lang="en-US" sz="2800" b="1" i="1" dirty="0" err="1" smtClean="0"/>
              <a:t>nhằm</a:t>
            </a:r>
            <a:r>
              <a:rPr lang="en-US" sz="2800" b="1" i="1" dirty="0" smtClean="0"/>
              <a:t> </a:t>
            </a:r>
            <a:r>
              <a:rPr lang="en-US" sz="2800" b="1" i="1" dirty="0" err="1" smtClean="0"/>
              <a:t>đáp</a:t>
            </a:r>
            <a:r>
              <a:rPr lang="en-US" sz="2800" b="1" i="1" dirty="0" smtClean="0"/>
              <a:t> </a:t>
            </a:r>
            <a:r>
              <a:rPr lang="en-US" sz="2800" b="1" i="1" dirty="0" err="1" smtClean="0"/>
              <a:t>ứng</a:t>
            </a:r>
            <a:r>
              <a:rPr lang="en-US" sz="2800" b="1" i="1" dirty="0" smtClean="0"/>
              <a:t> </a:t>
            </a:r>
            <a:r>
              <a:rPr lang="en-US" sz="2800" b="1" i="1" dirty="0" err="1" smtClean="0"/>
              <a:t>tốt</a:t>
            </a:r>
            <a:r>
              <a:rPr lang="en-US" sz="2800" b="1" i="1" dirty="0" smtClean="0"/>
              <a:t> </a:t>
            </a:r>
            <a:r>
              <a:rPr lang="en-US" sz="2800" b="1" i="1" dirty="0" err="1" smtClean="0"/>
              <a:t>nhất</a:t>
            </a:r>
            <a:r>
              <a:rPr lang="en-US" sz="2800" b="1" i="1" dirty="0" smtClean="0"/>
              <a:t> </a:t>
            </a:r>
            <a:r>
              <a:rPr lang="en-US" sz="2800" b="1" i="1" dirty="0" err="1" smtClean="0"/>
              <a:t>lợi</a:t>
            </a:r>
            <a:r>
              <a:rPr lang="en-US" sz="2800" b="1" i="1" dirty="0" smtClean="0"/>
              <a:t> </a:t>
            </a:r>
            <a:r>
              <a:rPr lang="en-US" sz="2800" b="1" i="1" dirty="0" err="1" smtClean="0"/>
              <a:t>ích</a:t>
            </a:r>
            <a:r>
              <a:rPr lang="en-US" sz="2800" b="1" i="1" dirty="0" smtClean="0"/>
              <a:t> </a:t>
            </a:r>
            <a:r>
              <a:rPr lang="en-US" sz="2800" b="1" i="1" dirty="0" err="1" smtClean="0"/>
              <a:t>của</a:t>
            </a:r>
            <a:r>
              <a:rPr lang="en-US" sz="2800" b="1" i="1" dirty="0" smtClean="0"/>
              <a:t> </a:t>
            </a:r>
            <a:r>
              <a:rPr lang="en-US" sz="2800" b="1" i="1" dirty="0" err="1" smtClean="0"/>
              <a:t>trẻ</a:t>
            </a:r>
            <a:r>
              <a:rPr lang="en-US" sz="2800" b="1" i="1" dirty="0" smtClean="0"/>
              <a:t>.</a:t>
            </a:r>
          </a:p>
        </p:txBody>
      </p:sp>
      <p:sp>
        <p:nvSpPr>
          <p:cNvPr id="5" name="Slide Number Placeholder 5"/>
          <p:cNvSpPr>
            <a:spLocks noGrp="1"/>
          </p:cNvSpPr>
          <p:nvPr>
            <p:ph type="sldNum" sz="quarter" idx="12"/>
          </p:nvPr>
        </p:nvSpPr>
        <p:spPr/>
        <p:txBody>
          <a:bodyPr/>
          <a:lstStyle/>
          <a:p>
            <a:pPr>
              <a:defRPr/>
            </a:pPr>
            <a:fld id="{2E007351-4C48-402B-88DD-4A20D2DE328D}" type="slidenum">
              <a:rPr lang="en-US" smtClean="0"/>
              <a:pPr>
                <a:defRPr/>
              </a:pPr>
              <a:t>18</a:t>
            </a:fld>
            <a:endParaRPr lang="en-US" smtClean="0"/>
          </a:p>
        </p:txBody>
      </p:sp>
      <p:sp>
        <p:nvSpPr>
          <p:cNvPr id="140290" name="Rectangle 2"/>
          <p:cNvSpPr>
            <a:spLocks noGrp="1" noChangeArrowheads="1"/>
          </p:cNvSpPr>
          <p:nvPr>
            <p:ph type="title"/>
          </p:nvPr>
        </p:nvSpPr>
        <p:spPr>
          <a:xfrm>
            <a:off x="457200" y="381000"/>
            <a:ext cx="8458200" cy="533400"/>
          </a:xfrm>
        </p:spPr>
        <p:txBody>
          <a:bodyPr/>
          <a:lstStyle/>
          <a:p>
            <a:pPr>
              <a:defRPr/>
            </a:pPr>
            <a:r>
              <a:rPr lang="en-US" sz="2800" dirty="0">
                <a:solidFill>
                  <a:srgbClr val="000000"/>
                </a:solidFill>
                <a:latin typeface="Arial"/>
              </a:rPr>
              <a:t>SỰ CẦN THIẾT PHẢI HIỂU QUAN ĐIỂM CỦA TRẺ</a:t>
            </a:r>
            <a:endParaRPr lang="en-US" sz="2800" b="1" dirty="0">
              <a:solidFill>
                <a:schemeClr val="tx1"/>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0290"/>
                                        </p:tgtEl>
                                        <p:attrNameLst>
                                          <p:attrName>style.visibility</p:attrName>
                                        </p:attrNameLst>
                                      </p:cBhvr>
                                      <p:to>
                                        <p:strVal val="visible"/>
                                      </p:to>
                                    </p:set>
                                    <p:anim calcmode="lin" valueType="num">
                                      <p:cBhvr>
                                        <p:cTn id="7" dur="500" fill="hold"/>
                                        <p:tgtEl>
                                          <p:spTgt spid="140290"/>
                                        </p:tgtEl>
                                        <p:attrNameLst>
                                          <p:attrName>ppt_w</p:attrName>
                                        </p:attrNameLst>
                                      </p:cBhvr>
                                      <p:tavLst>
                                        <p:tav tm="0">
                                          <p:val>
                                            <p:fltVal val="0"/>
                                          </p:val>
                                        </p:tav>
                                        <p:tav tm="100000">
                                          <p:val>
                                            <p:strVal val="#ppt_w"/>
                                          </p:val>
                                        </p:tav>
                                      </p:tavLst>
                                    </p:anim>
                                    <p:anim calcmode="lin" valueType="num">
                                      <p:cBhvr>
                                        <p:cTn id="8" dur="500" fill="hold"/>
                                        <p:tgtEl>
                                          <p:spTgt spid="140290"/>
                                        </p:tgtEl>
                                        <p:attrNameLst>
                                          <p:attrName>ppt_h</p:attrName>
                                        </p:attrNameLst>
                                      </p:cBhvr>
                                      <p:tavLst>
                                        <p:tav tm="0">
                                          <p:val>
                                            <p:fltVal val="0"/>
                                          </p:val>
                                        </p:tav>
                                        <p:tav tm="100000">
                                          <p:val>
                                            <p:strVal val="#ppt_h"/>
                                          </p:val>
                                        </p:tav>
                                      </p:tavLst>
                                    </p:anim>
                                    <p:animEffect transition="in" filter="fade">
                                      <p:cBhvr>
                                        <p:cTn id="9" dur="500"/>
                                        <p:tgtEl>
                                          <p:spTgt spid="140290"/>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140291">
                                            <p:txEl>
                                              <p:pRg st="0" end="0"/>
                                            </p:txEl>
                                          </p:spTgt>
                                        </p:tgtEl>
                                        <p:attrNameLst>
                                          <p:attrName>style.visibility</p:attrName>
                                        </p:attrNameLst>
                                      </p:cBhvr>
                                      <p:to>
                                        <p:strVal val="visible"/>
                                      </p:to>
                                    </p:set>
                                    <p:anim calcmode="lin" valueType="num">
                                      <p:cBhvr>
                                        <p:cTn id="14" dur="500" fill="hold"/>
                                        <p:tgtEl>
                                          <p:spTgt spid="140291">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140291">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140291">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40291">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14029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140291">
                                            <p:txEl>
                                              <p:pRg st="1" end="1"/>
                                            </p:txEl>
                                          </p:spTgt>
                                        </p:tgtEl>
                                        <p:attrNameLst>
                                          <p:attrName>style.visibility</p:attrName>
                                        </p:attrNameLst>
                                      </p:cBhvr>
                                      <p:to>
                                        <p:strVal val="visible"/>
                                      </p:to>
                                    </p:set>
                                    <p:anim calcmode="lin" valueType="num">
                                      <p:cBhvr>
                                        <p:cTn id="23" dur="500" fill="hold"/>
                                        <p:tgtEl>
                                          <p:spTgt spid="140291">
                                            <p:txEl>
                                              <p:pRg st="1" end="1"/>
                                            </p:txEl>
                                          </p:spTgt>
                                        </p:tgtEl>
                                        <p:attrNameLst>
                                          <p:attrName>ppt_w</p:attrName>
                                        </p:attrNameLst>
                                      </p:cBhvr>
                                      <p:tavLst>
                                        <p:tav tm="0">
                                          <p:val>
                                            <p:strVal val="#ppt_w*2.5"/>
                                          </p:val>
                                        </p:tav>
                                        <p:tav tm="100000">
                                          <p:val>
                                            <p:strVal val="#ppt_w"/>
                                          </p:val>
                                        </p:tav>
                                      </p:tavLst>
                                    </p:anim>
                                    <p:anim calcmode="lin" valueType="num">
                                      <p:cBhvr>
                                        <p:cTn id="24" dur="500" fill="hold"/>
                                        <p:tgtEl>
                                          <p:spTgt spid="140291">
                                            <p:txEl>
                                              <p:pRg st="1" end="1"/>
                                            </p:txEl>
                                          </p:spTgt>
                                        </p:tgtEl>
                                        <p:attrNameLst>
                                          <p:attrName>ppt_h</p:attrName>
                                        </p:attrNameLst>
                                      </p:cBhvr>
                                      <p:tavLst>
                                        <p:tav tm="0">
                                          <p:val>
                                            <p:strVal val="#ppt_h*0.01"/>
                                          </p:val>
                                        </p:tav>
                                        <p:tav tm="100000">
                                          <p:val>
                                            <p:strVal val="#ppt_h"/>
                                          </p:val>
                                        </p:tav>
                                      </p:tavLst>
                                    </p:anim>
                                    <p:anim calcmode="lin" valueType="num">
                                      <p:cBhvr>
                                        <p:cTn id="25" dur="500" fill="hold"/>
                                        <p:tgtEl>
                                          <p:spTgt spid="140291">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140291">
                                            <p:txEl>
                                              <p:pRg st="1" end="1"/>
                                            </p:txEl>
                                          </p:spTgt>
                                        </p:tgtEl>
                                        <p:attrNameLst>
                                          <p:attrName>ppt_y</p:attrName>
                                        </p:attrNameLst>
                                      </p:cBhvr>
                                      <p:tavLst>
                                        <p:tav tm="0">
                                          <p:val>
                                            <p:strVal val="#ppt_h+1"/>
                                          </p:val>
                                        </p:tav>
                                        <p:tav tm="100000">
                                          <p:val>
                                            <p:strVal val="#ppt_y"/>
                                          </p:val>
                                        </p:tav>
                                      </p:tavLst>
                                    </p:anim>
                                    <p:animEffect transition="in" filter="fade">
                                      <p:cBhvr>
                                        <p:cTn id="27" dur="500"/>
                                        <p:tgtEl>
                                          <p:spTgt spid="14029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nodeType="clickEffect">
                                  <p:stCondLst>
                                    <p:cond delay="0"/>
                                  </p:stCondLst>
                                  <p:childTnLst>
                                    <p:set>
                                      <p:cBhvr>
                                        <p:cTn id="31" dur="1" fill="hold">
                                          <p:stCondLst>
                                            <p:cond delay="0"/>
                                          </p:stCondLst>
                                        </p:cTn>
                                        <p:tgtEl>
                                          <p:spTgt spid="140291">
                                            <p:txEl>
                                              <p:pRg st="3" end="3"/>
                                            </p:txEl>
                                          </p:spTgt>
                                        </p:tgtEl>
                                        <p:attrNameLst>
                                          <p:attrName>style.visibility</p:attrName>
                                        </p:attrNameLst>
                                      </p:cBhvr>
                                      <p:to>
                                        <p:strVal val="visible"/>
                                      </p:to>
                                    </p:set>
                                    <p:anim calcmode="lin" valueType="num">
                                      <p:cBhvr>
                                        <p:cTn id="32" dur="500" fill="hold"/>
                                        <p:tgtEl>
                                          <p:spTgt spid="140291">
                                            <p:txEl>
                                              <p:pRg st="3" end="3"/>
                                            </p:txEl>
                                          </p:spTgt>
                                        </p:tgtEl>
                                        <p:attrNameLst>
                                          <p:attrName>ppt_w</p:attrName>
                                        </p:attrNameLst>
                                      </p:cBhvr>
                                      <p:tavLst>
                                        <p:tav tm="0">
                                          <p:val>
                                            <p:strVal val="#ppt_w*2.5"/>
                                          </p:val>
                                        </p:tav>
                                        <p:tav tm="100000">
                                          <p:val>
                                            <p:strVal val="#ppt_w"/>
                                          </p:val>
                                        </p:tav>
                                      </p:tavLst>
                                    </p:anim>
                                    <p:anim calcmode="lin" valueType="num">
                                      <p:cBhvr>
                                        <p:cTn id="33" dur="500" fill="hold"/>
                                        <p:tgtEl>
                                          <p:spTgt spid="140291">
                                            <p:txEl>
                                              <p:pRg st="3" end="3"/>
                                            </p:txEl>
                                          </p:spTgt>
                                        </p:tgtEl>
                                        <p:attrNameLst>
                                          <p:attrName>ppt_h</p:attrName>
                                        </p:attrNameLst>
                                      </p:cBhvr>
                                      <p:tavLst>
                                        <p:tav tm="0">
                                          <p:val>
                                            <p:strVal val="#ppt_h*0.01"/>
                                          </p:val>
                                        </p:tav>
                                        <p:tav tm="100000">
                                          <p:val>
                                            <p:strVal val="#ppt_h"/>
                                          </p:val>
                                        </p:tav>
                                      </p:tavLst>
                                    </p:anim>
                                    <p:anim calcmode="lin" valueType="num">
                                      <p:cBhvr>
                                        <p:cTn id="34" dur="500" fill="hold"/>
                                        <p:tgtEl>
                                          <p:spTgt spid="140291">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40291">
                                            <p:txEl>
                                              <p:pRg st="3" end="3"/>
                                            </p:txEl>
                                          </p:spTgt>
                                        </p:tgtEl>
                                        <p:attrNameLst>
                                          <p:attrName>ppt_y</p:attrName>
                                        </p:attrNameLst>
                                      </p:cBhvr>
                                      <p:tavLst>
                                        <p:tav tm="0">
                                          <p:val>
                                            <p:strVal val="#ppt_h+1"/>
                                          </p:val>
                                        </p:tav>
                                        <p:tav tm="100000">
                                          <p:val>
                                            <p:strVal val="#ppt_y"/>
                                          </p:val>
                                        </p:tav>
                                      </p:tavLst>
                                    </p:anim>
                                    <p:animEffect transition="in" filter="fade">
                                      <p:cBhvr>
                                        <p:cTn id="36" dur="500"/>
                                        <p:tgtEl>
                                          <p:spTgt spid="140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152400" y="762000"/>
            <a:ext cx="8839200" cy="6096000"/>
          </a:xfrm>
        </p:spPr>
        <p:txBody>
          <a:bodyPr/>
          <a:lstStyle/>
          <a:p>
            <a:pPr marL="463550" indent="-463550">
              <a:lnSpc>
                <a:spcPct val="80000"/>
              </a:lnSpc>
              <a:buFontTx/>
              <a:buBlip>
                <a:blip r:embed="rId2"/>
              </a:buBlip>
            </a:pPr>
            <a:r>
              <a:rPr lang="pt-BR" b="1" i="1" dirty="0" smtClean="0">
                <a:solidFill>
                  <a:srgbClr val="C00000"/>
                </a:solidFill>
              </a:rPr>
              <a:t>Lợi ích cho trẻ em: </a:t>
            </a:r>
            <a:endParaRPr lang="pt-BR" dirty="0" smtClean="0">
              <a:solidFill>
                <a:srgbClr val="C00000"/>
              </a:solidFill>
            </a:endParaRPr>
          </a:p>
          <a:p>
            <a:pPr marL="463550" indent="-463550">
              <a:lnSpc>
                <a:spcPct val="80000"/>
              </a:lnSpc>
              <a:buFont typeface="Wingdings" pitchFamily="2" charset="2"/>
              <a:buChar char="Ø"/>
            </a:pPr>
            <a:r>
              <a:rPr lang="pt-BR" sz="1900" dirty="0" smtClean="0"/>
              <a:t>Trẻ em có cơ hội thể hiện và hiểu được cảm nghĩ và nhu cầu của chính mình; từ đó trẻ có thể cân nhắc đến cảm nghĩ và nhu cầu của người khác.</a:t>
            </a:r>
          </a:p>
          <a:p>
            <a:pPr marL="463550" indent="-463550">
              <a:lnSpc>
                <a:spcPct val="80000"/>
              </a:lnSpc>
              <a:buFont typeface="Wingdings" pitchFamily="2" charset="2"/>
              <a:buChar char="Ø"/>
            </a:pPr>
            <a:r>
              <a:rPr lang="pt-BR" sz="1900" dirty="0" smtClean="0"/>
              <a:t>Trẻ em nhận thức được quyền dân sự của mình và được trao quyền để đòi hỏi các quyền của mình.</a:t>
            </a:r>
          </a:p>
          <a:p>
            <a:pPr marL="463550" indent="-463550">
              <a:lnSpc>
                <a:spcPct val="80000"/>
              </a:lnSpc>
              <a:buFont typeface="Wingdings" pitchFamily="2" charset="2"/>
              <a:buChar char="Ø"/>
            </a:pPr>
            <a:r>
              <a:rPr lang="pt-BR" sz="1900" dirty="0" smtClean="0"/>
              <a:t>Trẻ em được bảo vệ và học cách tự bảo vệ mình</a:t>
            </a:r>
          </a:p>
          <a:p>
            <a:pPr marL="463550" indent="-463550">
              <a:lnSpc>
                <a:spcPct val="80000"/>
              </a:lnSpc>
              <a:buFont typeface="Wingdings" pitchFamily="2" charset="2"/>
              <a:buChar char="Ø"/>
            </a:pPr>
            <a:r>
              <a:rPr lang="pt-BR" sz="1900" dirty="0" smtClean="0"/>
              <a:t>Trẻ có được thông tin, giúp trẻ hiểu được khả năng cũng những cản trở  của bản thân.</a:t>
            </a:r>
          </a:p>
          <a:p>
            <a:pPr marL="463550" indent="-463550">
              <a:lnSpc>
                <a:spcPct val="80000"/>
              </a:lnSpc>
              <a:buFont typeface="Wingdings" pitchFamily="2" charset="2"/>
              <a:buChar char="Ø"/>
            </a:pPr>
            <a:r>
              <a:rPr lang="pt-BR" sz="1900" dirty="0" smtClean="0"/>
              <a:t>Phát triển các kỹ năng của trẻ (kỹ năng giao tiếp, kỹ năng tranh luận, kỹ năng thương lượng, kỹ năng ra quyết định, kỹ năng tổ chắc các hoạt động...), làm tăng tính tự tin, lòng tự trọng và sự độc lập của trẻ.</a:t>
            </a:r>
          </a:p>
          <a:p>
            <a:pPr marL="463550" indent="-463550">
              <a:lnSpc>
                <a:spcPct val="80000"/>
              </a:lnSpc>
              <a:buFont typeface="Wingdings" pitchFamily="2" charset="2"/>
              <a:buChar char="Ø"/>
            </a:pPr>
            <a:r>
              <a:rPr lang="pt-BR" sz="1900" dirty="0" smtClean="0"/>
              <a:t>Đặt nền móng cho khả năng tham gia đầy đủ hơn của trẻ khi lớn lên và phát triển</a:t>
            </a:r>
          </a:p>
          <a:p>
            <a:pPr marL="463550" indent="-463550">
              <a:lnSpc>
                <a:spcPct val="80000"/>
              </a:lnSpc>
              <a:buFont typeface="Wingdings" pitchFamily="2" charset="2"/>
              <a:buChar char="Ø"/>
            </a:pPr>
            <a:r>
              <a:rPr lang="pt-BR" sz="1900" dirty="0" smtClean="0"/>
              <a:t>Giúp trẻ biết cân bằng giữa nhu cầu của bản thân với nhu cầu của người khác. Thúc đẩy tình đoàn kết và hỗ trợ lẫn nhau giữa trẻ với bạn bè</a:t>
            </a:r>
          </a:p>
          <a:p>
            <a:pPr marL="463550" indent="-463550">
              <a:lnSpc>
                <a:spcPct val="80000"/>
              </a:lnSpc>
              <a:buFont typeface="Wingdings" pitchFamily="2" charset="2"/>
              <a:buChar char="Ø"/>
            </a:pPr>
            <a:r>
              <a:rPr lang="pt-BR" sz="1900" dirty="0" smtClean="0"/>
              <a:t>Thay đổi thái độ và nâng cao nhận thức của trẻ em qua các hoạt động</a:t>
            </a:r>
          </a:p>
          <a:p>
            <a:pPr marL="463550" indent="-463550">
              <a:lnSpc>
                <a:spcPct val="80000"/>
              </a:lnSpc>
              <a:buFont typeface="Wingdings" pitchFamily="2" charset="2"/>
              <a:buChar char="Ø"/>
            </a:pPr>
            <a:r>
              <a:rPr lang="pt-BR" sz="1900" dirty="0" smtClean="0"/>
              <a:t>Trẻ học được cách giao tiếp có hiệu quả hơn với những trẻ em khác </a:t>
            </a:r>
          </a:p>
          <a:p>
            <a:pPr marL="463550" indent="-463550">
              <a:lnSpc>
                <a:spcPct val="80000"/>
              </a:lnSpc>
              <a:buFont typeface="Wingdings" pitchFamily="2" charset="2"/>
              <a:buChar char="Ø"/>
            </a:pPr>
            <a:r>
              <a:rPr lang="pt-BR" sz="1900" dirty="0" smtClean="0"/>
              <a:t>Trẻ học được cách trở thành người công dân có trách nhiệm trong tương lai....</a:t>
            </a:r>
            <a:endParaRPr lang="en-US" sz="1900" dirty="0" smtClean="0"/>
          </a:p>
        </p:txBody>
      </p:sp>
      <p:sp>
        <p:nvSpPr>
          <p:cNvPr id="5" name="Slide Number Placeholder 5"/>
          <p:cNvSpPr>
            <a:spLocks noGrp="1"/>
          </p:cNvSpPr>
          <p:nvPr>
            <p:ph type="sldNum" sz="quarter" idx="12"/>
          </p:nvPr>
        </p:nvSpPr>
        <p:spPr/>
        <p:txBody>
          <a:bodyPr/>
          <a:lstStyle/>
          <a:p>
            <a:pPr>
              <a:defRPr/>
            </a:pPr>
            <a:fld id="{3A5385C9-5D5C-4518-8887-8EC6F5A4E953}" type="slidenum">
              <a:rPr lang="en-US" smtClean="0"/>
              <a:pPr>
                <a:defRPr/>
              </a:pPr>
              <a:t>19</a:t>
            </a:fld>
            <a:endParaRPr lang="en-US" smtClean="0"/>
          </a:p>
        </p:txBody>
      </p:sp>
      <p:sp>
        <p:nvSpPr>
          <p:cNvPr id="97282" name="Rectangle 2"/>
          <p:cNvSpPr>
            <a:spLocks noGrp="1" noChangeArrowheads="1"/>
          </p:cNvSpPr>
          <p:nvPr>
            <p:ph type="title"/>
          </p:nvPr>
        </p:nvSpPr>
        <p:spPr>
          <a:xfrm>
            <a:off x="152400" y="228600"/>
            <a:ext cx="8763000" cy="381000"/>
          </a:xfrm>
        </p:spPr>
        <p:txBody>
          <a:bodyPr>
            <a:normAutofit fontScale="90000"/>
          </a:bodyPr>
          <a:lstStyle/>
          <a:p>
            <a:pPr algn="ctr">
              <a:defRPr/>
            </a:pPr>
            <a:r>
              <a:rPr lang="vi-VN" sz="2400" dirty="0">
                <a:solidFill>
                  <a:srgbClr val="000000"/>
                </a:solidFill>
                <a:latin typeface="Arial"/>
              </a:rPr>
              <a:t>LỢI ÍCH CỦA VIỆC TRẺ ĐƯỢC THAM GIA</a:t>
            </a:r>
            <a:endParaRPr lang="en-US" sz="2400" b="1" dirty="0">
              <a:solidFill>
                <a:schemeClr val="tx1"/>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7282"/>
                                        </p:tgtEl>
                                        <p:attrNameLst>
                                          <p:attrName>style.visibility</p:attrName>
                                        </p:attrNameLst>
                                      </p:cBhvr>
                                      <p:to>
                                        <p:strVal val="visible"/>
                                      </p:to>
                                    </p:set>
                                    <p:anim calcmode="lin" valueType="num">
                                      <p:cBhvr>
                                        <p:cTn id="7" dur="500" fill="hold"/>
                                        <p:tgtEl>
                                          <p:spTgt spid="97282"/>
                                        </p:tgtEl>
                                        <p:attrNameLst>
                                          <p:attrName>ppt_w</p:attrName>
                                        </p:attrNameLst>
                                      </p:cBhvr>
                                      <p:tavLst>
                                        <p:tav tm="0">
                                          <p:val>
                                            <p:fltVal val="0"/>
                                          </p:val>
                                        </p:tav>
                                        <p:tav tm="100000">
                                          <p:val>
                                            <p:strVal val="#ppt_w"/>
                                          </p:val>
                                        </p:tav>
                                      </p:tavLst>
                                    </p:anim>
                                    <p:anim calcmode="lin" valueType="num">
                                      <p:cBhvr>
                                        <p:cTn id="8" dur="500" fill="hold"/>
                                        <p:tgtEl>
                                          <p:spTgt spid="97282"/>
                                        </p:tgtEl>
                                        <p:attrNameLst>
                                          <p:attrName>ppt_h</p:attrName>
                                        </p:attrNameLst>
                                      </p:cBhvr>
                                      <p:tavLst>
                                        <p:tav tm="0">
                                          <p:val>
                                            <p:fltVal val="0"/>
                                          </p:val>
                                        </p:tav>
                                        <p:tav tm="100000">
                                          <p:val>
                                            <p:strVal val="#ppt_h"/>
                                          </p:val>
                                        </p:tav>
                                      </p:tavLst>
                                    </p:anim>
                                    <p:animEffect transition="in" filter="fade">
                                      <p:cBhvr>
                                        <p:cTn id="9" dur="500"/>
                                        <p:tgtEl>
                                          <p:spTgt spid="97282"/>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97283">
                                            <p:txEl>
                                              <p:pRg st="0" end="0"/>
                                            </p:txEl>
                                          </p:spTgt>
                                        </p:tgtEl>
                                        <p:attrNameLst>
                                          <p:attrName>style.visibility</p:attrName>
                                        </p:attrNameLst>
                                      </p:cBhvr>
                                      <p:to>
                                        <p:strVal val="visible"/>
                                      </p:to>
                                    </p:set>
                                    <p:anim calcmode="lin" valueType="num">
                                      <p:cBhvr>
                                        <p:cTn id="14" dur="500" fill="hold"/>
                                        <p:tgtEl>
                                          <p:spTgt spid="97283">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97283">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7283">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9728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97283">
                                            <p:txEl>
                                              <p:pRg st="1" end="1"/>
                                            </p:txEl>
                                          </p:spTgt>
                                        </p:tgtEl>
                                        <p:attrNameLst>
                                          <p:attrName>style.visibility</p:attrName>
                                        </p:attrNameLst>
                                      </p:cBhvr>
                                      <p:to>
                                        <p:strVal val="visible"/>
                                      </p:to>
                                    </p:set>
                                    <p:anim calcmode="lin" valueType="num">
                                      <p:cBhvr>
                                        <p:cTn id="23" dur="500" fill="hold"/>
                                        <p:tgtEl>
                                          <p:spTgt spid="97283">
                                            <p:txEl>
                                              <p:pRg st="1" end="1"/>
                                            </p:txEl>
                                          </p:spTgt>
                                        </p:tgtEl>
                                        <p:attrNameLst>
                                          <p:attrName>ppt_w</p:attrName>
                                        </p:attrNameLst>
                                      </p:cBhvr>
                                      <p:tavLst>
                                        <p:tav tm="0">
                                          <p:val>
                                            <p:strVal val="#ppt_w*2.5"/>
                                          </p:val>
                                        </p:tav>
                                        <p:tav tm="100000">
                                          <p:val>
                                            <p:strVal val="#ppt_w"/>
                                          </p:val>
                                        </p:tav>
                                      </p:tavLst>
                                    </p:anim>
                                    <p:anim calcmode="lin" valueType="num">
                                      <p:cBhvr>
                                        <p:cTn id="24" dur="500" fill="hold"/>
                                        <p:tgtEl>
                                          <p:spTgt spid="97283">
                                            <p:txEl>
                                              <p:pRg st="1" end="1"/>
                                            </p:txEl>
                                          </p:spTgt>
                                        </p:tgtEl>
                                        <p:attrNameLst>
                                          <p:attrName>ppt_h</p:attrName>
                                        </p:attrNameLst>
                                      </p:cBhvr>
                                      <p:tavLst>
                                        <p:tav tm="0">
                                          <p:val>
                                            <p:strVal val="#ppt_h*0.01"/>
                                          </p:val>
                                        </p:tav>
                                        <p:tav tm="100000">
                                          <p:val>
                                            <p:strVal val="#ppt_h"/>
                                          </p:val>
                                        </p:tav>
                                      </p:tavLst>
                                    </p:anim>
                                    <p:anim calcmode="lin" valueType="num">
                                      <p:cBhvr>
                                        <p:cTn id="25" dur="500" fill="hold"/>
                                        <p:tgtEl>
                                          <p:spTgt spid="97283">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97283">
                                            <p:txEl>
                                              <p:pRg st="1" end="1"/>
                                            </p:txEl>
                                          </p:spTgt>
                                        </p:tgtEl>
                                        <p:attrNameLst>
                                          <p:attrName>ppt_y</p:attrName>
                                        </p:attrNameLst>
                                      </p:cBhvr>
                                      <p:tavLst>
                                        <p:tav tm="0">
                                          <p:val>
                                            <p:strVal val="#ppt_h+1"/>
                                          </p:val>
                                        </p:tav>
                                        <p:tav tm="100000">
                                          <p:val>
                                            <p:strVal val="#ppt_y"/>
                                          </p:val>
                                        </p:tav>
                                      </p:tavLst>
                                    </p:anim>
                                    <p:animEffect transition="in" filter="fade">
                                      <p:cBhvr>
                                        <p:cTn id="27" dur="500"/>
                                        <p:tgtEl>
                                          <p:spTgt spid="9728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nodeType="clickEffect">
                                  <p:stCondLst>
                                    <p:cond delay="0"/>
                                  </p:stCondLst>
                                  <p:childTnLst>
                                    <p:set>
                                      <p:cBhvr>
                                        <p:cTn id="31" dur="1" fill="hold">
                                          <p:stCondLst>
                                            <p:cond delay="0"/>
                                          </p:stCondLst>
                                        </p:cTn>
                                        <p:tgtEl>
                                          <p:spTgt spid="97283">
                                            <p:txEl>
                                              <p:pRg st="2" end="2"/>
                                            </p:txEl>
                                          </p:spTgt>
                                        </p:tgtEl>
                                        <p:attrNameLst>
                                          <p:attrName>style.visibility</p:attrName>
                                        </p:attrNameLst>
                                      </p:cBhvr>
                                      <p:to>
                                        <p:strVal val="visible"/>
                                      </p:to>
                                    </p:set>
                                    <p:anim calcmode="lin" valueType="num">
                                      <p:cBhvr>
                                        <p:cTn id="32" dur="500" fill="hold"/>
                                        <p:tgtEl>
                                          <p:spTgt spid="97283">
                                            <p:txEl>
                                              <p:pRg st="2" end="2"/>
                                            </p:txEl>
                                          </p:spTgt>
                                        </p:tgtEl>
                                        <p:attrNameLst>
                                          <p:attrName>ppt_w</p:attrName>
                                        </p:attrNameLst>
                                      </p:cBhvr>
                                      <p:tavLst>
                                        <p:tav tm="0">
                                          <p:val>
                                            <p:strVal val="#ppt_w*2.5"/>
                                          </p:val>
                                        </p:tav>
                                        <p:tav tm="100000">
                                          <p:val>
                                            <p:strVal val="#ppt_w"/>
                                          </p:val>
                                        </p:tav>
                                      </p:tavLst>
                                    </p:anim>
                                    <p:anim calcmode="lin" valueType="num">
                                      <p:cBhvr>
                                        <p:cTn id="33" dur="500" fill="hold"/>
                                        <p:tgtEl>
                                          <p:spTgt spid="97283">
                                            <p:txEl>
                                              <p:pRg st="2" end="2"/>
                                            </p:txEl>
                                          </p:spTgt>
                                        </p:tgtEl>
                                        <p:attrNameLst>
                                          <p:attrName>ppt_h</p:attrName>
                                        </p:attrNameLst>
                                      </p:cBhvr>
                                      <p:tavLst>
                                        <p:tav tm="0">
                                          <p:val>
                                            <p:strVal val="#ppt_h*0.01"/>
                                          </p:val>
                                        </p:tav>
                                        <p:tav tm="100000">
                                          <p:val>
                                            <p:strVal val="#ppt_h"/>
                                          </p:val>
                                        </p:tav>
                                      </p:tavLst>
                                    </p:anim>
                                    <p:anim calcmode="lin" valueType="num">
                                      <p:cBhvr>
                                        <p:cTn id="34" dur="5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p:cTn id="35" dur="500" fill="hold"/>
                                        <p:tgtEl>
                                          <p:spTgt spid="97283">
                                            <p:txEl>
                                              <p:pRg st="2" end="2"/>
                                            </p:txEl>
                                          </p:spTgt>
                                        </p:tgtEl>
                                        <p:attrNameLst>
                                          <p:attrName>ppt_y</p:attrName>
                                        </p:attrNameLst>
                                      </p:cBhvr>
                                      <p:tavLst>
                                        <p:tav tm="0">
                                          <p:val>
                                            <p:strVal val="#ppt_h+1"/>
                                          </p:val>
                                        </p:tav>
                                        <p:tav tm="100000">
                                          <p:val>
                                            <p:strVal val="#ppt_y"/>
                                          </p:val>
                                        </p:tav>
                                      </p:tavLst>
                                    </p:anim>
                                    <p:animEffect transition="in" filter="fade">
                                      <p:cBhvr>
                                        <p:cTn id="36" dur="500"/>
                                        <p:tgtEl>
                                          <p:spTgt spid="9728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8" presetClass="entr" presetSubtype="0" accel="100000" fill="hold" nodeType="clickEffect">
                                  <p:stCondLst>
                                    <p:cond delay="0"/>
                                  </p:stCondLst>
                                  <p:childTnLst>
                                    <p:set>
                                      <p:cBhvr>
                                        <p:cTn id="40" dur="1" fill="hold">
                                          <p:stCondLst>
                                            <p:cond delay="0"/>
                                          </p:stCondLst>
                                        </p:cTn>
                                        <p:tgtEl>
                                          <p:spTgt spid="97283">
                                            <p:txEl>
                                              <p:pRg st="3" end="3"/>
                                            </p:txEl>
                                          </p:spTgt>
                                        </p:tgtEl>
                                        <p:attrNameLst>
                                          <p:attrName>style.visibility</p:attrName>
                                        </p:attrNameLst>
                                      </p:cBhvr>
                                      <p:to>
                                        <p:strVal val="visible"/>
                                      </p:to>
                                    </p:set>
                                    <p:anim calcmode="lin" valueType="num">
                                      <p:cBhvr>
                                        <p:cTn id="41" dur="500" fill="hold"/>
                                        <p:tgtEl>
                                          <p:spTgt spid="97283">
                                            <p:txEl>
                                              <p:pRg st="3" end="3"/>
                                            </p:txEl>
                                          </p:spTgt>
                                        </p:tgtEl>
                                        <p:attrNameLst>
                                          <p:attrName>ppt_w</p:attrName>
                                        </p:attrNameLst>
                                      </p:cBhvr>
                                      <p:tavLst>
                                        <p:tav tm="0">
                                          <p:val>
                                            <p:strVal val="#ppt_w*2.5"/>
                                          </p:val>
                                        </p:tav>
                                        <p:tav tm="100000">
                                          <p:val>
                                            <p:strVal val="#ppt_w"/>
                                          </p:val>
                                        </p:tav>
                                      </p:tavLst>
                                    </p:anim>
                                    <p:anim calcmode="lin" valueType="num">
                                      <p:cBhvr>
                                        <p:cTn id="42" dur="500" fill="hold"/>
                                        <p:tgtEl>
                                          <p:spTgt spid="97283">
                                            <p:txEl>
                                              <p:pRg st="3" end="3"/>
                                            </p:txEl>
                                          </p:spTgt>
                                        </p:tgtEl>
                                        <p:attrNameLst>
                                          <p:attrName>ppt_h</p:attrName>
                                        </p:attrNameLst>
                                      </p:cBhvr>
                                      <p:tavLst>
                                        <p:tav tm="0">
                                          <p:val>
                                            <p:strVal val="#ppt_h*0.01"/>
                                          </p:val>
                                        </p:tav>
                                        <p:tav tm="100000">
                                          <p:val>
                                            <p:strVal val="#ppt_h"/>
                                          </p:val>
                                        </p:tav>
                                      </p:tavLst>
                                    </p:anim>
                                    <p:anim calcmode="lin" valueType="num">
                                      <p:cBhvr>
                                        <p:cTn id="43" dur="500" fill="hold"/>
                                        <p:tgtEl>
                                          <p:spTgt spid="97283">
                                            <p:txEl>
                                              <p:pRg st="3" end="3"/>
                                            </p:txEl>
                                          </p:spTgt>
                                        </p:tgtEl>
                                        <p:attrNameLst>
                                          <p:attrName>ppt_x</p:attrName>
                                        </p:attrNameLst>
                                      </p:cBhvr>
                                      <p:tavLst>
                                        <p:tav tm="0">
                                          <p:val>
                                            <p:strVal val="#ppt_x"/>
                                          </p:val>
                                        </p:tav>
                                        <p:tav tm="100000">
                                          <p:val>
                                            <p:strVal val="#ppt_x"/>
                                          </p:val>
                                        </p:tav>
                                      </p:tavLst>
                                    </p:anim>
                                    <p:anim calcmode="lin" valueType="num">
                                      <p:cBhvr>
                                        <p:cTn id="44" dur="500" fill="hold"/>
                                        <p:tgtEl>
                                          <p:spTgt spid="97283">
                                            <p:txEl>
                                              <p:pRg st="3" end="3"/>
                                            </p:txEl>
                                          </p:spTgt>
                                        </p:tgtEl>
                                        <p:attrNameLst>
                                          <p:attrName>ppt_y</p:attrName>
                                        </p:attrNameLst>
                                      </p:cBhvr>
                                      <p:tavLst>
                                        <p:tav tm="0">
                                          <p:val>
                                            <p:strVal val="#ppt_h+1"/>
                                          </p:val>
                                        </p:tav>
                                        <p:tav tm="100000">
                                          <p:val>
                                            <p:strVal val="#ppt_y"/>
                                          </p:val>
                                        </p:tav>
                                      </p:tavLst>
                                    </p:anim>
                                    <p:animEffect transition="in" filter="fade">
                                      <p:cBhvr>
                                        <p:cTn id="45" dur="500"/>
                                        <p:tgtEl>
                                          <p:spTgt spid="9728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8" presetClass="entr" presetSubtype="0" accel="100000" fill="hold" nodeType="clickEffect">
                                  <p:stCondLst>
                                    <p:cond delay="0"/>
                                  </p:stCondLst>
                                  <p:childTnLst>
                                    <p:set>
                                      <p:cBhvr>
                                        <p:cTn id="49" dur="1" fill="hold">
                                          <p:stCondLst>
                                            <p:cond delay="0"/>
                                          </p:stCondLst>
                                        </p:cTn>
                                        <p:tgtEl>
                                          <p:spTgt spid="97283">
                                            <p:txEl>
                                              <p:pRg st="4" end="4"/>
                                            </p:txEl>
                                          </p:spTgt>
                                        </p:tgtEl>
                                        <p:attrNameLst>
                                          <p:attrName>style.visibility</p:attrName>
                                        </p:attrNameLst>
                                      </p:cBhvr>
                                      <p:to>
                                        <p:strVal val="visible"/>
                                      </p:to>
                                    </p:set>
                                    <p:anim calcmode="lin" valueType="num">
                                      <p:cBhvr>
                                        <p:cTn id="50" dur="500" fill="hold"/>
                                        <p:tgtEl>
                                          <p:spTgt spid="97283">
                                            <p:txEl>
                                              <p:pRg st="4" end="4"/>
                                            </p:txEl>
                                          </p:spTgt>
                                        </p:tgtEl>
                                        <p:attrNameLst>
                                          <p:attrName>ppt_w</p:attrName>
                                        </p:attrNameLst>
                                      </p:cBhvr>
                                      <p:tavLst>
                                        <p:tav tm="0">
                                          <p:val>
                                            <p:strVal val="#ppt_w*2.5"/>
                                          </p:val>
                                        </p:tav>
                                        <p:tav tm="100000">
                                          <p:val>
                                            <p:strVal val="#ppt_w"/>
                                          </p:val>
                                        </p:tav>
                                      </p:tavLst>
                                    </p:anim>
                                    <p:anim calcmode="lin" valueType="num">
                                      <p:cBhvr>
                                        <p:cTn id="51" dur="500" fill="hold"/>
                                        <p:tgtEl>
                                          <p:spTgt spid="97283">
                                            <p:txEl>
                                              <p:pRg st="4" end="4"/>
                                            </p:txEl>
                                          </p:spTgt>
                                        </p:tgtEl>
                                        <p:attrNameLst>
                                          <p:attrName>ppt_h</p:attrName>
                                        </p:attrNameLst>
                                      </p:cBhvr>
                                      <p:tavLst>
                                        <p:tav tm="0">
                                          <p:val>
                                            <p:strVal val="#ppt_h*0.01"/>
                                          </p:val>
                                        </p:tav>
                                        <p:tav tm="100000">
                                          <p:val>
                                            <p:strVal val="#ppt_h"/>
                                          </p:val>
                                        </p:tav>
                                      </p:tavLst>
                                    </p:anim>
                                    <p:anim calcmode="lin" valueType="num">
                                      <p:cBhvr>
                                        <p:cTn id="52" dur="500" fill="hold"/>
                                        <p:tgtEl>
                                          <p:spTgt spid="97283">
                                            <p:txEl>
                                              <p:pRg st="4" end="4"/>
                                            </p:txEl>
                                          </p:spTgt>
                                        </p:tgtEl>
                                        <p:attrNameLst>
                                          <p:attrName>ppt_x</p:attrName>
                                        </p:attrNameLst>
                                      </p:cBhvr>
                                      <p:tavLst>
                                        <p:tav tm="0">
                                          <p:val>
                                            <p:strVal val="#ppt_x"/>
                                          </p:val>
                                        </p:tav>
                                        <p:tav tm="100000">
                                          <p:val>
                                            <p:strVal val="#ppt_x"/>
                                          </p:val>
                                        </p:tav>
                                      </p:tavLst>
                                    </p:anim>
                                    <p:anim calcmode="lin" valueType="num">
                                      <p:cBhvr>
                                        <p:cTn id="53" dur="500" fill="hold"/>
                                        <p:tgtEl>
                                          <p:spTgt spid="97283">
                                            <p:txEl>
                                              <p:pRg st="4" end="4"/>
                                            </p:txEl>
                                          </p:spTgt>
                                        </p:tgtEl>
                                        <p:attrNameLst>
                                          <p:attrName>ppt_y</p:attrName>
                                        </p:attrNameLst>
                                      </p:cBhvr>
                                      <p:tavLst>
                                        <p:tav tm="0">
                                          <p:val>
                                            <p:strVal val="#ppt_h+1"/>
                                          </p:val>
                                        </p:tav>
                                        <p:tav tm="100000">
                                          <p:val>
                                            <p:strVal val="#ppt_y"/>
                                          </p:val>
                                        </p:tav>
                                      </p:tavLst>
                                    </p:anim>
                                    <p:animEffect transition="in" filter="fade">
                                      <p:cBhvr>
                                        <p:cTn id="54" dur="500"/>
                                        <p:tgtEl>
                                          <p:spTgt spid="9728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8" presetClass="entr" presetSubtype="0" accel="100000" fill="hold" nodeType="clickEffect">
                                  <p:stCondLst>
                                    <p:cond delay="0"/>
                                  </p:stCondLst>
                                  <p:childTnLst>
                                    <p:set>
                                      <p:cBhvr>
                                        <p:cTn id="58" dur="1" fill="hold">
                                          <p:stCondLst>
                                            <p:cond delay="0"/>
                                          </p:stCondLst>
                                        </p:cTn>
                                        <p:tgtEl>
                                          <p:spTgt spid="97283">
                                            <p:txEl>
                                              <p:pRg st="5" end="5"/>
                                            </p:txEl>
                                          </p:spTgt>
                                        </p:tgtEl>
                                        <p:attrNameLst>
                                          <p:attrName>style.visibility</p:attrName>
                                        </p:attrNameLst>
                                      </p:cBhvr>
                                      <p:to>
                                        <p:strVal val="visible"/>
                                      </p:to>
                                    </p:set>
                                    <p:anim calcmode="lin" valueType="num">
                                      <p:cBhvr>
                                        <p:cTn id="59" dur="500" fill="hold"/>
                                        <p:tgtEl>
                                          <p:spTgt spid="97283">
                                            <p:txEl>
                                              <p:pRg st="5" end="5"/>
                                            </p:txEl>
                                          </p:spTgt>
                                        </p:tgtEl>
                                        <p:attrNameLst>
                                          <p:attrName>ppt_w</p:attrName>
                                        </p:attrNameLst>
                                      </p:cBhvr>
                                      <p:tavLst>
                                        <p:tav tm="0">
                                          <p:val>
                                            <p:strVal val="#ppt_w*2.5"/>
                                          </p:val>
                                        </p:tav>
                                        <p:tav tm="100000">
                                          <p:val>
                                            <p:strVal val="#ppt_w"/>
                                          </p:val>
                                        </p:tav>
                                      </p:tavLst>
                                    </p:anim>
                                    <p:anim calcmode="lin" valueType="num">
                                      <p:cBhvr>
                                        <p:cTn id="60" dur="500" fill="hold"/>
                                        <p:tgtEl>
                                          <p:spTgt spid="97283">
                                            <p:txEl>
                                              <p:pRg st="5" end="5"/>
                                            </p:txEl>
                                          </p:spTgt>
                                        </p:tgtEl>
                                        <p:attrNameLst>
                                          <p:attrName>ppt_h</p:attrName>
                                        </p:attrNameLst>
                                      </p:cBhvr>
                                      <p:tavLst>
                                        <p:tav tm="0">
                                          <p:val>
                                            <p:strVal val="#ppt_h*0.01"/>
                                          </p:val>
                                        </p:tav>
                                        <p:tav tm="100000">
                                          <p:val>
                                            <p:strVal val="#ppt_h"/>
                                          </p:val>
                                        </p:tav>
                                      </p:tavLst>
                                    </p:anim>
                                    <p:anim calcmode="lin" valueType="num">
                                      <p:cBhvr>
                                        <p:cTn id="61" dur="500" fill="hold"/>
                                        <p:tgtEl>
                                          <p:spTgt spid="97283">
                                            <p:txEl>
                                              <p:pRg st="5" end="5"/>
                                            </p:txEl>
                                          </p:spTgt>
                                        </p:tgtEl>
                                        <p:attrNameLst>
                                          <p:attrName>ppt_x</p:attrName>
                                        </p:attrNameLst>
                                      </p:cBhvr>
                                      <p:tavLst>
                                        <p:tav tm="0">
                                          <p:val>
                                            <p:strVal val="#ppt_x"/>
                                          </p:val>
                                        </p:tav>
                                        <p:tav tm="100000">
                                          <p:val>
                                            <p:strVal val="#ppt_x"/>
                                          </p:val>
                                        </p:tav>
                                      </p:tavLst>
                                    </p:anim>
                                    <p:anim calcmode="lin" valueType="num">
                                      <p:cBhvr>
                                        <p:cTn id="62" dur="500" fill="hold"/>
                                        <p:tgtEl>
                                          <p:spTgt spid="97283">
                                            <p:txEl>
                                              <p:pRg st="5" end="5"/>
                                            </p:txEl>
                                          </p:spTgt>
                                        </p:tgtEl>
                                        <p:attrNameLst>
                                          <p:attrName>ppt_y</p:attrName>
                                        </p:attrNameLst>
                                      </p:cBhvr>
                                      <p:tavLst>
                                        <p:tav tm="0">
                                          <p:val>
                                            <p:strVal val="#ppt_h+1"/>
                                          </p:val>
                                        </p:tav>
                                        <p:tav tm="100000">
                                          <p:val>
                                            <p:strVal val="#ppt_y"/>
                                          </p:val>
                                        </p:tav>
                                      </p:tavLst>
                                    </p:anim>
                                    <p:animEffect transition="in" filter="fade">
                                      <p:cBhvr>
                                        <p:cTn id="63" dur="500"/>
                                        <p:tgtEl>
                                          <p:spTgt spid="97283">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8" presetClass="entr" presetSubtype="0" accel="100000" fill="hold" nodeType="clickEffect">
                                  <p:stCondLst>
                                    <p:cond delay="0"/>
                                  </p:stCondLst>
                                  <p:childTnLst>
                                    <p:set>
                                      <p:cBhvr>
                                        <p:cTn id="67" dur="1" fill="hold">
                                          <p:stCondLst>
                                            <p:cond delay="0"/>
                                          </p:stCondLst>
                                        </p:cTn>
                                        <p:tgtEl>
                                          <p:spTgt spid="97283">
                                            <p:txEl>
                                              <p:pRg st="6" end="6"/>
                                            </p:txEl>
                                          </p:spTgt>
                                        </p:tgtEl>
                                        <p:attrNameLst>
                                          <p:attrName>style.visibility</p:attrName>
                                        </p:attrNameLst>
                                      </p:cBhvr>
                                      <p:to>
                                        <p:strVal val="visible"/>
                                      </p:to>
                                    </p:set>
                                    <p:anim calcmode="lin" valueType="num">
                                      <p:cBhvr>
                                        <p:cTn id="68" dur="500" fill="hold"/>
                                        <p:tgtEl>
                                          <p:spTgt spid="97283">
                                            <p:txEl>
                                              <p:pRg st="6" end="6"/>
                                            </p:txEl>
                                          </p:spTgt>
                                        </p:tgtEl>
                                        <p:attrNameLst>
                                          <p:attrName>ppt_w</p:attrName>
                                        </p:attrNameLst>
                                      </p:cBhvr>
                                      <p:tavLst>
                                        <p:tav tm="0">
                                          <p:val>
                                            <p:strVal val="#ppt_w*2.5"/>
                                          </p:val>
                                        </p:tav>
                                        <p:tav tm="100000">
                                          <p:val>
                                            <p:strVal val="#ppt_w"/>
                                          </p:val>
                                        </p:tav>
                                      </p:tavLst>
                                    </p:anim>
                                    <p:anim calcmode="lin" valueType="num">
                                      <p:cBhvr>
                                        <p:cTn id="69" dur="500" fill="hold"/>
                                        <p:tgtEl>
                                          <p:spTgt spid="97283">
                                            <p:txEl>
                                              <p:pRg st="6" end="6"/>
                                            </p:txEl>
                                          </p:spTgt>
                                        </p:tgtEl>
                                        <p:attrNameLst>
                                          <p:attrName>ppt_h</p:attrName>
                                        </p:attrNameLst>
                                      </p:cBhvr>
                                      <p:tavLst>
                                        <p:tav tm="0">
                                          <p:val>
                                            <p:strVal val="#ppt_h*0.01"/>
                                          </p:val>
                                        </p:tav>
                                        <p:tav tm="100000">
                                          <p:val>
                                            <p:strVal val="#ppt_h"/>
                                          </p:val>
                                        </p:tav>
                                      </p:tavLst>
                                    </p:anim>
                                    <p:anim calcmode="lin" valueType="num">
                                      <p:cBhvr>
                                        <p:cTn id="70" dur="500" fill="hold"/>
                                        <p:tgtEl>
                                          <p:spTgt spid="97283">
                                            <p:txEl>
                                              <p:pRg st="6" end="6"/>
                                            </p:txEl>
                                          </p:spTgt>
                                        </p:tgtEl>
                                        <p:attrNameLst>
                                          <p:attrName>ppt_x</p:attrName>
                                        </p:attrNameLst>
                                      </p:cBhvr>
                                      <p:tavLst>
                                        <p:tav tm="0">
                                          <p:val>
                                            <p:strVal val="#ppt_x"/>
                                          </p:val>
                                        </p:tav>
                                        <p:tav tm="100000">
                                          <p:val>
                                            <p:strVal val="#ppt_x"/>
                                          </p:val>
                                        </p:tav>
                                      </p:tavLst>
                                    </p:anim>
                                    <p:anim calcmode="lin" valueType="num">
                                      <p:cBhvr>
                                        <p:cTn id="71" dur="500" fill="hold"/>
                                        <p:tgtEl>
                                          <p:spTgt spid="97283">
                                            <p:txEl>
                                              <p:pRg st="6" end="6"/>
                                            </p:txEl>
                                          </p:spTgt>
                                        </p:tgtEl>
                                        <p:attrNameLst>
                                          <p:attrName>ppt_y</p:attrName>
                                        </p:attrNameLst>
                                      </p:cBhvr>
                                      <p:tavLst>
                                        <p:tav tm="0">
                                          <p:val>
                                            <p:strVal val="#ppt_h+1"/>
                                          </p:val>
                                        </p:tav>
                                        <p:tav tm="100000">
                                          <p:val>
                                            <p:strVal val="#ppt_y"/>
                                          </p:val>
                                        </p:tav>
                                      </p:tavLst>
                                    </p:anim>
                                    <p:animEffect transition="in" filter="fade">
                                      <p:cBhvr>
                                        <p:cTn id="72" dur="500"/>
                                        <p:tgtEl>
                                          <p:spTgt spid="97283">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8" presetClass="entr" presetSubtype="0" accel="100000" fill="hold" nodeType="clickEffect">
                                  <p:stCondLst>
                                    <p:cond delay="0"/>
                                  </p:stCondLst>
                                  <p:childTnLst>
                                    <p:set>
                                      <p:cBhvr>
                                        <p:cTn id="76" dur="1" fill="hold">
                                          <p:stCondLst>
                                            <p:cond delay="0"/>
                                          </p:stCondLst>
                                        </p:cTn>
                                        <p:tgtEl>
                                          <p:spTgt spid="97283">
                                            <p:txEl>
                                              <p:pRg st="7" end="7"/>
                                            </p:txEl>
                                          </p:spTgt>
                                        </p:tgtEl>
                                        <p:attrNameLst>
                                          <p:attrName>style.visibility</p:attrName>
                                        </p:attrNameLst>
                                      </p:cBhvr>
                                      <p:to>
                                        <p:strVal val="visible"/>
                                      </p:to>
                                    </p:set>
                                    <p:anim calcmode="lin" valueType="num">
                                      <p:cBhvr>
                                        <p:cTn id="77" dur="500" fill="hold"/>
                                        <p:tgtEl>
                                          <p:spTgt spid="97283">
                                            <p:txEl>
                                              <p:pRg st="7" end="7"/>
                                            </p:txEl>
                                          </p:spTgt>
                                        </p:tgtEl>
                                        <p:attrNameLst>
                                          <p:attrName>ppt_w</p:attrName>
                                        </p:attrNameLst>
                                      </p:cBhvr>
                                      <p:tavLst>
                                        <p:tav tm="0">
                                          <p:val>
                                            <p:strVal val="#ppt_w*2.5"/>
                                          </p:val>
                                        </p:tav>
                                        <p:tav tm="100000">
                                          <p:val>
                                            <p:strVal val="#ppt_w"/>
                                          </p:val>
                                        </p:tav>
                                      </p:tavLst>
                                    </p:anim>
                                    <p:anim calcmode="lin" valueType="num">
                                      <p:cBhvr>
                                        <p:cTn id="78" dur="500" fill="hold"/>
                                        <p:tgtEl>
                                          <p:spTgt spid="97283">
                                            <p:txEl>
                                              <p:pRg st="7" end="7"/>
                                            </p:txEl>
                                          </p:spTgt>
                                        </p:tgtEl>
                                        <p:attrNameLst>
                                          <p:attrName>ppt_h</p:attrName>
                                        </p:attrNameLst>
                                      </p:cBhvr>
                                      <p:tavLst>
                                        <p:tav tm="0">
                                          <p:val>
                                            <p:strVal val="#ppt_h*0.01"/>
                                          </p:val>
                                        </p:tav>
                                        <p:tav tm="100000">
                                          <p:val>
                                            <p:strVal val="#ppt_h"/>
                                          </p:val>
                                        </p:tav>
                                      </p:tavLst>
                                    </p:anim>
                                    <p:anim calcmode="lin" valueType="num">
                                      <p:cBhvr>
                                        <p:cTn id="79" dur="500" fill="hold"/>
                                        <p:tgtEl>
                                          <p:spTgt spid="97283">
                                            <p:txEl>
                                              <p:pRg st="7" end="7"/>
                                            </p:txEl>
                                          </p:spTgt>
                                        </p:tgtEl>
                                        <p:attrNameLst>
                                          <p:attrName>ppt_x</p:attrName>
                                        </p:attrNameLst>
                                      </p:cBhvr>
                                      <p:tavLst>
                                        <p:tav tm="0">
                                          <p:val>
                                            <p:strVal val="#ppt_x"/>
                                          </p:val>
                                        </p:tav>
                                        <p:tav tm="100000">
                                          <p:val>
                                            <p:strVal val="#ppt_x"/>
                                          </p:val>
                                        </p:tav>
                                      </p:tavLst>
                                    </p:anim>
                                    <p:anim calcmode="lin" valueType="num">
                                      <p:cBhvr>
                                        <p:cTn id="80" dur="500" fill="hold"/>
                                        <p:tgtEl>
                                          <p:spTgt spid="97283">
                                            <p:txEl>
                                              <p:pRg st="7" end="7"/>
                                            </p:txEl>
                                          </p:spTgt>
                                        </p:tgtEl>
                                        <p:attrNameLst>
                                          <p:attrName>ppt_y</p:attrName>
                                        </p:attrNameLst>
                                      </p:cBhvr>
                                      <p:tavLst>
                                        <p:tav tm="0">
                                          <p:val>
                                            <p:strVal val="#ppt_h+1"/>
                                          </p:val>
                                        </p:tav>
                                        <p:tav tm="100000">
                                          <p:val>
                                            <p:strVal val="#ppt_y"/>
                                          </p:val>
                                        </p:tav>
                                      </p:tavLst>
                                    </p:anim>
                                    <p:animEffect transition="in" filter="fade">
                                      <p:cBhvr>
                                        <p:cTn id="81" dur="500"/>
                                        <p:tgtEl>
                                          <p:spTgt spid="97283">
                                            <p:txEl>
                                              <p:pRg st="7" end="7"/>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58" presetClass="entr" presetSubtype="0" accel="100000" fill="hold" nodeType="clickEffect">
                                  <p:stCondLst>
                                    <p:cond delay="0"/>
                                  </p:stCondLst>
                                  <p:childTnLst>
                                    <p:set>
                                      <p:cBhvr>
                                        <p:cTn id="85" dur="1" fill="hold">
                                          <p:stCondLst>
                                            <p:cond delay="0"/>
                                          </p:stCondLst>
                                        </p:cTn>
                                        <p:tgtEl>
                                          <p:spTgt spid="97283">
                                            <p:txEl>
                                              <p:pRg st="8" end="8"/>
                                            </p:txEl>
                                          </p:spTgt>
                                        </p:tgtEl>
                                        <p:attrNameLst>
                                          <p:attrName>style.visibility</p:attrName>
                                        </p:attrNameLst>
                                      </p:cBhvr>
                                      <p:to>
                                        <p:strVal val="visible"/>
                                      </p:to>
                                    </p:set>
                                    <p:anim calcmode="lin" valueType="num">
                                      <p:cBhvr>
                                        <p:cTn id="86" dur="500" fill="hold"/>
                                        <p:tgtEl>
                                          <p:spTgt spid="97283">
                                            <p:txEl>
                                              <p:pRg st="8" end="8"/>
                                            </p:txEl>
                                          </p:spTgt>
                                        </p:tgtEl>
                                        <p:attrNameLst>
                                          <p:attrName>ppt_w</p:attrName>
                                        </p:attrNameLst>
                                      </p:cBhvr>
                                      <p:tavLst>
                                        <p:tav tm="0">
                                          <p:val>
                                            <p:strVal val="#ppt_w*2.5"/>
                                          </p:val>
                                        </p:tav>
                                        <p:tav tm="100000">
                                          <p:val>
                                            <p:strVal val="#ppt_w"/>
                                          </p:val>
                                        </p:tav>
                                      </p:tavLst>
                                    </p:anim>
                                    <p:anim calcmode="lin" valueType="num">
                                      <p:cBhvr>
                                        <p:cTn id="87" dur="500" fill="hold"/>
                                        <p:tgtEl>
                                          <p:spTgt spid="97283">
                                            <p:txEl>
                                              <p:pRg st="8" end="8"/>
                                            </p:txEl>
                                          </p:spTgt>
                                        </p:tgtEl>
                                        <p:attrNameLst>
                                          <p:attrName>ppt_h</p:attrName>
                                        </p:attrNameLst>
                                      </p:cBhvr>
                                      <p:tavLst>
                                        <p:tav tm="0">
                                          <p:val>
                                            <p:strVal val="#ppt_h*0.01"/>
                                          </p:val>
                                        </p:tav>
                                        <p:tav tm="100000">
                                          <p:val>
                                            <p:strVal val="#ppt_h"/>
                                          </p:val>
                                        </p:tav>
                                      </p:tavLst>
                                    </p:anim>
                                    <p:anim calcmode="lin" valueType="num">
                                      <p:cBhvr>
                                        <p:cTn id="88" dur="500" fill="hold"/>
                                        <p:tgtEl>
                                          <p:spTgt spid="97283">
                                            <p:txEl>
                                              <p:pRg st="8" end="8"/>
                                            </p:txEl>
                                          </p:spTgt>
                                        </p:tgtEl>
                                        <p:attrNameLst>
                                          <p:attrName>ppt_x</p:attrName>
                                        </p:attrNameLst>
                                      </p:cBhvr>
                                      <p:tavLst>
                                        <p:tav tm="0">
                                          <p:val>
                                            <p:strVal val="#ppt_x"/>
                                          </p:val>
                                        </p:tav>
                                        <p:tav tm="100000">
                                          <p:val>
                                            <p:strVal val="#ppt_x"/>
                                          </p:val>
                                        </p:tav>
                                      </p:tavLst>
                                    </p:anim>
                                    <p:anim calcmode="lin" valueType="num">
                                      <p:cBhvr>
                                        <p:cTn id="89" dur="500" fill="hold"/>
                                        <p:tgtEl>
                                          <p:spTgt spid="97283">
                                            <p:txEl>
                                              <p:pRg st="8" end="8"/>
                                            </p:txEl>
                                          </p:spTgt>
                                        </p:tgtEl>
                                        <p:attrNameLst>
                                          <p:attrName>ppt_y</p:attrName>
                                        </p:attrNameLst>
                                      </p:cBhvr>
                                      <p:tavLst>
                                        <p:tav tm="0">
                                          <p:val>
                                            <p:strVal val="#ppt_h+1"/>
                                          </p:val>
                                        </p:tav>
                                        <p:tav tm="100000">
                                          <p:val>
                                            <p:strVal val="#ppt_y"/>
                                          </p:val>
                                        </p:tav>
                                      </p:tavLst>
                                    </p:anim>
                                    <p:animEffect transition="in" filter="fade">
                                      <p:cBhvr>
                                        <p:cTn id="90" dur="500"/>
                                        <p:tgtEl>
                                          <p:spTgt spid="97283">
                                            <p:txEl>
                                              <p:pRg st="8" end="8"/>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58" presetClass="entr" presetSubtype="0" accel="100000" fill="hold" nodeType="clickEffect">
                                  <p:stCondLst>
                                    <p:cond delay="0"/>
                                  </p:stCondLst>
                                  <p:childTnLst>
                                    <p:set>
                                      <p:cBhvr>
                                        <p:cTn id="94" dur="1" fill="hold">
                                          <p:stCondLst>
                                            <p:cond delay="0"/>
                                          </p:stCondLst>
                                        </p:cTn>
                                        <p:tgtEl>
                                          <p:spTgt spid="97283">
                                            <p:txEl>
                                              <p:pRg st="9" end="9"/>
                                            </p:txEl>
                                          </p:spTgt>
                                        </p:tgtEl>
                                        <p:attrNameLst>
                                          <p:attrName>style.visibility</p:attrName>
                                        </p:attrNameLst>
                                      </p:cBhvr>
                                      <p:to>
                                        <p:strVal val="visible"/>
                                      </p:to>
                                    </p:set>
                                    <p:anim calcmode="lin" valueType="num">
                                      <p:cBhvr>
                                        <p:cTn id="95" dur="500" fill="hold"/>
                                        <p:tgtEl>
                                          <p:spTgt spid="97283">
                                            <p:txEl>
                                              <p:pRg st="9" end="9"/>
                                            </p:txEl>
                                          </p:spTgt>
                                        </p:tgtEl>
                                        <p:attrNameLst>
                                          <p:attrName>ppt_w</p:attrName>
                                        </p:attrNameLst>
                                      </p:cBhvr>
                                      <p:tavLst>
                                        <p:tav tm="0">
                                          <p:val>
                                            <p:strVal val="#ppt_w*2.5"/>
                                          </p:val>
                                        </p:tav>
                                        <p:tav tm="100000">
                                          <p:val>
                                            <p:strVal val="#ppt_w"/>
                                          </p:val>
                                        </p:tav>
                                      </p:tavLst>
                                    </p:anim>
                                    <p:anim calcmode="lin" valueType="num">
                                      <p:cBhvr>
                                        <p:cTn id="96" dur="500" fill="hold"/>
                                        <p:tgtEl>
                                          <p:spTgt spid="97283">
                                            <p:txEl>
                                              <p:pRg st="9" end="9"/>
                                            </p:txEl>
                                          </p:spTgt>
                                        </p:tgtEl>
                                        <p:attrNameLst>
                                          <p:attrName>ppt_h</p:attrName>
                                        </p:attrNameLst>
                                      </p:cBhvr>
                                      <p:tavLst>
                                        <p:tav tm="0">
                                          <p:val>
                                            <p:strVal val="#ppt_h*0.01"/>
                                          </p:val>
                                        </p:tav>
                                        <p:tav tm="100000">
                                          <p:val>
                                            <p:strVal val="#ppt_h"/>
                                          </p:val>
                                        </p:tav>
                                      </p:tavLst>
                                    </p:anim>
                                    <p:anim calcmode="lin" valueType="num">
                                      <p:cBhvr>
                                        <p:cTn id="97" dur="500" fill="hold"/>
                                        <p:tgtEl>
                                          <p:spTgt spid="97283">
                                            <p:txEl>
                                              <p:pRg st="9" end="9"/>
                                            </p:txEl>
                                          </p:spTgt>
                                        </p:tgtEl>
                                        <p:attrNameLst>
                                          <p:attrName>ppt_x</p:attrName>
                                        </p:attrNameLst>
                                      </p:cBhvr>
                                      <p:tavLst>
                                        <p:tav tm="0">
                                          <p:val>
                                            <p:strVal val="#ppt_x"/>
                                          </p:val>
                                        </p:tav>
                                        <p:tav tm="100000">
                                          <p:val>
                                            <p:strVal val="#ppt_x"/>
                                          </p:val>
                                        </p:tav>
                                      </p:tavLst>
                                    </p:anim>
                                    <p:anim calcmode="lin" valueType="num">
                                      <p:cBhvr>
                                        <p:cTn id="98" dur="500" fill="hold"/>
                                        <p:tgtEl>
                                          <p:spTgt spid="97283">
                                            <p:txEl>
                                              <p:pRg st="9" end="9"/>
                                            </p:txEl>
                                          </p:spTgt>
                                        </p:tgtEl>
                                        <p:attrNameLst>
                                          <p:attrName>ppt_y</p:attrName>
                                        </p:attrNameLst>
                                      </p:cBhvr>
                                      <p:tavLst>
                                        <p:tav tm="0">
                                          <p:val>
                                            <p:strVal val="#ppt_h+1"/>
                                          </p:val>
                                        </p:tav>
                                        <p:tav tm="100000">
                                          <p:val>
                                            <p:strVal val="#ppt_y"/>
                                          </p:val>
                                        </p:tav>
                                      </p:tavLst>
                                    </p:anim>
                                    <p:animEffect transition="in" filter="fade">
                                      <p:cBhvr>
                                        <p:cTn id="99" dur="500"/>
                                        <p:tgtEl>
                                          <p:spTgt spid="97283">
                                            <p:txEl>
                                              <p:pRg st="9" end="9"/>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58" presetClass="entr" presetSubtype="0" accel="100000" fill="hold" nodeType="clickEffect">
                                  <p:stCondLst>
                                    <p:cond delay="0"/>
                                  </p:stCondLst>
                                  <p:childTnLst>
                                    <p:set>
                                      <p:cBhvr>
                                        <p:cTn id="103" dur="1" fill="hold">
                                          <p:stCondLst>
                                            <p:cond delay="0"/>
                                          </p:stCondLst>
                                        </p:cTn>
                                        <p:tgtEl>
                                          <p:spTgt spid="97283">
                                            <p:txEl>
                                              <p:pRg st="10" end="10"/>
                                            </p:txEl>
                                          </p:spTgt>
                                        </p:tgtEl>
                                        <p:attrNameLst>
                                          <p:attrName>style.visibility</p:attrName>
                                        </p:attrNameLst>
                                      </p:cBhvr>
                                      <p:to>
                                        <p:strVal val="visible"/>
                                      </p:to>
                                    </p:set>
                                    <p:anim calcmode="lin" valueType="num">
                                      <p:cBhvr>
                                        <p:cTn id="104" dur="500" fill="hold"/>
                                        <p:tgtEl>
                                          <p:spTgt spid="97283">
                                            <p:txEl>
                                              <p:pRg st="10" end="10"/>
                                            </p:txEl>
                                          </p:spTgt>
                                        </p:tgtEl>
                                        <p:attrNameLst>
                                          <p:attrName>ppt_w</p:attrName>
                                        </p:attrNameLst>
                                      </p:cBhvr>
                                      <p:tavLst>
                                        <p:tav tm="0">
                                          <p:val>
                                            <p:strVal val="#ppt_w*2.5"/>
                                          </p:val>
                                        </p:tav>
                                        <p:tav tm="100000">
                                          <p:val>
                                            <p:strVal val="#ppt_w"/>
                                          </p:val>
                                        </p:tav>
                                      </p:tavLst>
                                    </p:anim>
                                    <p:anim calcmode="lin" valueType="num">
                                      <p:cBhvr>
                                        <p:cTn id="105" dur="500" fill="hold"/>
                                        <p:tgtEl>
                                          <p:spTgt spid="97283">
                                            <p:txEl>
                                              <p:pRg st="10" end="10"/>
                                            </p:txEl>
                                          </p:spTgt>
                                        </p:tgtEl>
                                        <p:attrNameLst>
                                          <p:attrName>ppt_h</p:attrName>
                                        </p:attrNameLst>
                                      </p:cBhvr>
                                      <p:tavLst>
                                        <p:tav tm="0">
                                          <p:val>
                                            <p:strVal val="#ppt_h*0.01"/>
                                          </p:val>
                                        </p:tav>
                                        <p:tav tm="100000">
                                          <p:val>
                                            <p:strVal val="#ppt_h"/>
                                          </p:val>
                                        </p:tav>
                                      </p:tavLst>
                                    </p:anim>
                                    <p:anim calcmode="lin" valueType="num">
                                      <p:cBhvr>
                                        <p:cTn id="106" dur="500" fill="hold"/>
                                        <p:tgtEl>
                                          <p:spTgt spid="97283">
                                            <p:txEl>
                                              <p:pRg st="10" end="10"/>
                                            </p:txEl>
                                          </p:spTgt>
                                        </p:tgtEl>
                                        <p:attrNameLst>
                                          <p:attrName>ppt_x</p:attrName>
                                        </p:attrNameLst>
                                      </p:cBhvr>
                                      <p:tavLst>
                                        <p:tav tm="0">
                                          <p:val>
                                            <p:strVal val="#ppt_x"/>
                                          </p:val>
                                        </p:tav>
                                        <p:tav tm="100000">
                                          <p:val>
                                            <p:strVal val="#ppt_x"/>
                                          </p:val>
                                        </p:tav>
                                      </p:tavLst>
                                    </p:anim>
                                    <p:anim calcmode="lin" valueType="num">
                                      <p:cBhvr>
                                        <p:cTn id="107" dur="500" fill="hold"/>
                                        <p:tgtEl>
                                          <p:spTgt spid="97283">
                                            <p:txEl>
                                              <p:pRg st="10" end="10"/>
                                            </p:txEl>
                                          </p:spTgt>
                                        </p:tgtEl>
                                        <p:attrNameLst>
                                          <p:attrName>ppt_y</p:attrName>
                                        </p:attrNameLst>
                                      </p:cBhvr>
                                      <p:tavLst>
                                        <p:tav tm="0">
                                          <p:val>
                                            <p:strVal val="#ppt_h+1"/>
                                          </p:val>
                                        </p:tav>
                                        <p:tav tm="100000">
                                          <p:val>
                                            <p:strVal val="#ppt_y"/>
                                          </p:val>
                                        </p:tav>
                                      </p:tavLst>
                                    </p:anim>
                                    <p:animEffect transition="in" filter="fade">
                                      <p:cBhvr>
                                        <p:cTn id="108" dur="500"/>
                                        <p:tgtEl>
                                          <p:spTgt spid="9728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52400" y="533400"/>
            <a:ext cx="8991600" cy="762000"/>
          </a:xfrm>
        </p:spPr>
        <p:txBody>
          <a:bodyPr>
            <a:normAutofit fontScale="90000"/>
          </a:bodyPr>
          <a:lstStyle/>
          <a:p>
            <a:r>
              <a:rPr lang="en-US" sz="2800" dirty="0">
                <a:effectLst/>
              </a:rPr>
              <a:t> </a:t>
            </a:r>
            <a:r>
              <a:rPr lang="en-US" sz="2800" dirty="0">
                <a:effectLst/>
                <a:latin typeface="Arial" panose="020B0604020202020204" pitchFamily="34" charset="0"/>
                <a:cs typeface="Arial" panose="020B0604020202020204" pitchFamily="34" charset="0"/>
              </a:rPr>
              <a:t/>
            </a:r>
            <a:br>
              <a:rPr lang="en-US" sz="2800" dirty="0">
                <a:effectLst/>
                <a:latin typeface="Arial" panose="020B0604020202020204" pitchFamily="34" charset="0"/>
                <a:cs typeface="Arial" panose="020B0604020202020204" pitchFamily="34" charset="0"/>
              </a:rPr>
            </a:br>
            <a:r>
              <a:rPr lang="en-US" sz="3100" dirty="0" err="1">
                <a:effectLst/>
                <a:latin typeface="Arial" panose="020B0604020202020204" pitchFamily="34" charset="0"/>
                <a:cs typeface="Arial" panose="020B0604020202020204" pitchFamily="34" charset="0"/>
              </a:rPr>
              <a:t>Hoạt</a:t>
            </a:r>
            <a:r>
              <a:rPr lang="en-US" sz="3100" dirty="0">
                <a:effectLst/>
                <a:latin typeface="Arial" panose="020B0604020202020204" pitchFamily="34" charset="0"/>
                <a:cs typeface="Arial" panose="020B0604020202020204" pitchFamily="34" charset="0"/>
              </a:rPr>
              <a:t> </a:t>
            </a:r>
            <a:r>
              <a:rPr lang="en-US" sz="3100" dirty="0" err="1">
                <a:effectLst/>
                <a:latin typeface="Arial" panose="020B0604020202020204" pitchFamily="34" charset="0"/>
                <a:cs typeface="Arial" panose="020B0604020202020204" pitchFamily="34" charset="0"/>
              </a:rPr>
              <a:t>động</a:t>
            </a:r>
            <a:r>
              <a:rPr lang="en-US" sz="3100" dirty="0">
                <a:effectLst/>
                <a:latin typeface="Arial" panose="020B0604020202020204" pitchFamily="34" charset="0"/>
                <a:cs typeface="Arial" panose="020B0604020202020204" pitchFamily="34" charset="0"/>
              </a:rPr>
              <a:t> 1: </a:t>
            </a:r>
            <a:r>
              <a:rPr lang="en-US" sz="3100" dirty="0" err="1">
                <a:effectLst/>
                <a:latin typeface="Arial" panose="020B0604020202020204" pitchFamily="34" charset="0"/>
                <a:cs typeface="Arial" panose="020B0604020202020204" pitchFamily="34" charset="0"/>
              </a:rPr>
              <a:t>Khởi</a:t>
            </a:r>
            <a:r>
              <a:rPr lang="en-US" sz="3100" dirty="0">
                <a:effectLst/>
                <a:latin typeface="Arial" panose="020B0604020202020204" pitchFamily="34" charset="0"/>
                <a:cs typeface="Arial" panose="020B0604020202020204" pitchFamily="34" charset="0"/>
              </a:rPr>
              <a:t> </a:t>
            </a:r>
            <a:r>
              <a:rPr lang="en-US" sz="3100" dirty="0" err="1">
                <a:effectLst/>
                <a:latin typeface="Arial" panose="020B0604020202020204" pitchFamily="34" charset="0"/>
                <a:cs typeface="Arial" panose="020B0604020202020204" pitchFamily="34" charset="0"/>
              </a:rPr>
              <a:t>động</a:t>
            </a:r>
            <a:r>
              <a:rPr lang="en-US" sz="3100" dirty="0">
                <a:effectLst/>
                <a:latin typeface="Arial" panose="020B0604020202020204" pitchFamily="34" charset="0"/>
                <a:cs typeface="Arial" panose="020B0604020202020204" pitchFamily="34" charset="0"/>
              </a:rPr>
              <a:t> “</a:t>
            </a:r>
            <a:r>
              <a:rPr lang="en-US" sz="3100" dirty="0" err="1">
                <a:effectLst/>
                <a:latin typeface="Arial" panose="020B0604020202020204" pitchFamily="34" charset="0"/>
                <a:cs typeface="Arial" panose="020B0604020202020204" pitchFamily="34" charset="0"/>
              </a:rPr>
              <a:t>Trò</a:t>
            </a:r>
            <a:r>
              <a:rPr lang="en-US" sz="3100" dirty="0">
                <a:effectLst/>
                <a:latin typeface="Arial" panose="020B0604020202020204" pitchFamily="34" charset="0"/>
                <a:cs typeface="Arial" panose="020B0604020202020204" pitchFamily="34" charset="0"/>
              </a:rPr>
              <a:t> </a:t>
            </a:r>
            <a:r>
              <a:rPr lang="en-US" sz="3100" dirty="0" err="1">
                <a:effectLst/>
                <a:latin typeface="Arial" panose="020B0604020202020204" pitchFamily="34" charset="0"/>
                <a:cs typeface="Arial" panose="020B0604020202020204" pitchFamily="34" charset="0"/>
              </a:rPr>
              <a:t>chơi</a:t>
            </a:r>
            <a:r>
              <a:rPr lang="en-US" sz="3100" dirty="0">
                <a:effectLst/>
                <a:latin typeface="Arial" panose="020B0604020202020204" pitchFamily="34" charset="0"/>
                <a:cs typeface="Arial" panose="020B0604020202020204" pitchFamily="34" charset="0"/>
              </a:rPr>
              <a:t> </a:t>
            </a:r>
            <a:r>
              <a:rPr lang="en-US" sz="3100" dirty="0" err="1">
                <a:effectLst/>
                <a:latin typeface="Arial" panose="020B0604020202020204" pitchFamily="34" charset="0"/>
                <a:cs typeface="Arial" panose="020B0604020202020204" pitchFamily="34" charset="0"/>
              </a:rPr>
              <a:t>xé</a:t>
            </a:r>
            <a:r>
              <a:rPr lang="en-US" sz="3100" dirty="0">
                <a:effectLst/>
                <a:latin typeface="Arial" panose="020B0604020202020204" pitchFamily="34" charset="0"/>
                <a:cs typeface="Arial" panose="020B0604020202020204" pitchFamily="34" charset="0"/>
              </a:rPr>
              <a:t> </a:t>
            </a:r>
            <a:r>
              <a:rPr lang="en-US" sz="3100" dirty="0" err="1">
                <a:effectLst/>
                <a:latin typeface="Arial" panose="020B0604020202020204" pitchFamily="34" charset="0"/>
                <a:cs typeface="Arial" panose="020B0604020202020204" pitchFamily="34" charset="0"/>
              </a:rPr>
              <a:t>giấy</a:t>
            </a:r>
            <a:r>
              <a:rPr lang="en-US" sz="3100" dirty="0">
                <a:effectLst/>
                <a:latin typeface="Arial" panose="020B0604020202020204" pitchFamily="34" charset="0"/>
                <a:cs typeface="Arial" panose="020B0604020202020204" pitchFamily="34" charset="0"/>
              </a:rPr>
              <a:t>” </a:t>
            </a:r>
            <a:r>
              <a:rPr lang="en-US" sz="3100" dirty="0">
                <a:effectLst/>
              </a:rPr>
              <a:t/>
            </a:r>
            <a:br>
              <a:rPr lang="en-US" sz="3100" dirty="0">
                <a:effectLst/>
              </a:rPr>
            </a:br>
            <a:endParaRPr lang="en-US" sz="3100" b="1" dirty="0">
              <a:solidFill>
                <a:srgbClr val="FFFF00"/>
              </a:solidFill>
              <a:latin typeface=".VnArialH" pitchFamily="34" charset="0"/>
            </a:endParaRPr>
          </a:p>
        </p:txBody>
      </p:sp>
      <p:sp>
        <p:nvSpPr>
          <p:cNvPr id="78851" name="Rectangle 3"/>
          <p:cNvSpPr>
            <a:spLocks noGrp="1" noChangeArrowheads="1"/>
          </p:cNvSpPr>
          <p:nvPr>
            <p:ph type="body" sz="half" idx="1"/>
          </p:nvPr>
        </p:nvSpPr>
        <p:spPr>
          <a:xfrm>
            <a:off x="381000" y="1600200"/>
            <a:ext cx="8534400" cy="3886200"/>
          </a:xfrm>
        </p:spPr>
        <p:txBody>
          <a:bodyPr/>
          <a:lstStyle/>
          <a:p>
            <a:pPr marL="109728" indent="0">
              <a:buNone/>
            </a:pPr>
            <a:endParaRPr lang="en-US" sz="2400" dirty="0"/>
          </a:p>
          <a:p>
            <a:pPr marL="109728" indent="0">
              <a:buNone/>
            </a:pPr>
            <a:r>
              <a:rPr lang="en-US" sz="2800" i="1" dirty="0" err="1" smtClean="0">
                <a:latin typeface="Arial" panose="020B0604020202020204" pitchFamily="34" charset="0"/>
                <a:cs typeface="Arial" panose="020B0604020202020204" pitchFamily="34" charset="0"/>
              </a:rPr>
              <a:t>Tại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sao</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sản</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phẩm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xé</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giấy</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của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mọi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người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lại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không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giống</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nhau</a:t>
            </a:r>
            <a:r>
              <a:rPr lang="en-US" sz="2800" i="1" dirty="0" smtClean="0">
                <a:latin typeface="Arial" panose="020B0604020202020204" pitchFamily="34" charset="0"/>
                <a:cs typeface="Arial" panose="020B0604020202020204" pitchFamily="34" charset="0"/>
              </a:rPr>
              <a:t>? </a:t>
            </a:r>
          </a:p>
          <a:p>
            <a:pPr marL="109728" indent="0">
              <a:buNone/>
            </a:pPr>
            <a:endParaRPr lang="en-US" sz="2800" i="1" dirty="0" smtClean="0">
              <a:latin typeface="Arial" panose="020B0604020202020204" pitchFamily="34" charset="0"/>
              <a:cs typeface="Arial" panose="020B0604020202020204" pitchFamily="34" charset="0"/>
            </a:endParaRPr>
          </a:p>
          <a:p>
            <a:pPr marL="609600" indent="-609600">
              <a:buClr>
                <a:schemeClr val="tx1"/>
              </a:buClr>
              <a:buFontTx/>
              <a:buAutoNum type="arabicPeriod"/>
            </a:pPr>
            <a:r>
              <a:rPr lang="vi-VN" sz="2800" i="1" dirty="0" smtClean="0">
                <a:latin typeface="Arial" panose="020B0604020202020204" pitchFamily="34" charset="0"/>
                <a:cs typeface="Arial" panose="020B0604020202020204" pitchFamily="34" charset="0"/>
              </a:rPr>
              <a:t> Thầy/cô </a:t>
            </a:r>
            <a:r>
              <a:rPr lang="en-US" sz="2800" i="1" dirty="0" err="1" smtClean="0">
                <a:latin typeface="Arial" panose="020B0604020202020204" pitchFamily="34" charset="0"/>
                <a:cs typeface="Arial" panose="020B0604020202020204" pitchFamily="34" charset="0"/>
              </a:rPr>
              <a:t>cảm</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thấy</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thế</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nào</a:t>
            </a:r>
            <a:endParaRPr lang="en-US" sz="2800" i="1" dirty="0" smtClean="0">
              <a:latin typeface="Arial" panose="020B0604020202020204" pitchFamily="34" charset="0"/>
              <a:cs typeface="Arial" panose="020B0604020202020204" pitchFamily="34" charset="0"/>
            </a:endParaRPr>
          </a:p>
          <a:p>
            <a:pPr marL="609600" indent="-609600">
              <a:buClr>
                <a:schemeClr val="tx1"/>
              </a:buClr>
              <a:buFontTx/>
              <a:buAutoNum type="arabicPeriod"/>
            </a:pPr>
            <a:r>
              <a:rPr lang="vi-VN" sz="2800" i="1" dirty="0" smtClean="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Ý </a:t>
            </a:r>
            <a:r>
              <a:rPr lang="en-US" sz="2800" i="1" dirty="0" err="1" smtClean="0">
                <a:latin typeface="Arial" panose="020B0604020202020204" pitchFamily="34" charset="0"/>
                <a:cs typeface="Arial" panose="020B0604020202020204" pitchFamily="34" charset="0"/>
              </a:rPr>
              <a:t>nghĩa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của</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trò</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chơi</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này</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là</a:t>
            </a:r>
            <a:r>
              <a:rPr lang="en-US" sz="2800" i="1" dirty="0" smtClean="0">
                <a:latin typeface="Arial" panose="020B0604020202020204" pitchFamily="34" charset="0"/>
                <a:cs typeface="Arial" panose="020B0604020202020204" pitchFamily="34" charset="0"/>
              </a:rPr>
              <a:t> </a:t>
            </a:r>
            <a:r>
              <a:rPr lang="en-US" sz="2800" i="1" dirty="0" err="1" smtClean="0">
                <a:latin typeface="Arial" panose="020B0604020202020204" pitchFamily="34" charset="0"/>
                <a:cs typeface="Arial" panose="020B0604020202020204" pitchFamily="34" charset="0"/>
              </a:rPr>
              <a:t>gì</a:t>
            </a:r>
            <a:r>
              <a:rPr lang="en-US" sz="2800" i="1" dirty="0" smtClean="0">
                <a:latin typeface="Arial" panose="020B0604020202020204" pitchFamily="34" charset="0"/>
                <a:cs typeface="Arial" panose="020B0604020202020204" pitchFamily="34" charset="0"/>
              </a:rPr>
              <a:t> ?</a:t>
            </a:r>
          </a:p>
          <a:p>
            <a:pPr marL="609600" indent="-609600">
              <a:buClr>
                <a:schemeClr val="tx1"/>
              </a:buClr>
              <a:buFontTx/>
              <a:buAutoNum type="arabicPeriod"/>
            </a:pP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a:t>
            </a:r>
            <a:r>
              <a:rPr lang="vi-VN" dirty="0" smtClean="0">
                <a:latin typeface="Arial" panose="020B0604020202020204" pitchFamily="34" charset="0"/>
                <a:cs typeface="Arial" panose="020B0604020202020204" pitchFamily="34" charset="0"/>
              </a:rPr>
              <a:t>ế nào là sự tham </a:t>
            </a:r>
            <a:r>
              <a:rPr lang="en-US" dirty="0" err="1" smtClean="0">
                <a:latin typeface="Arial" panose="020B0604020202020204" pitchFamily="34" charset="0"/>
                <a:cs typeface="Arial" panose="020B0604020202020204" pitchFamily="34" charset="0"/>
              </a:rPr>
              <a:t>gia</a:t>
            </a:r>
            <a:r>
              <a:rPr lang="en-US"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 fill="hold"/>
                                        <p:tgtEl>
                                          <p:spTgt spid="78850"/>
                                        </p:tgtEl>
                                        <p:attrNameLst>
                                          <p:attrName>ppt_w</p:attrName>
                                        </p:attrNameLst>
                                      </p:cBhvr>
                                      <p:tavLst>
                                        <p:tav tm="0">
                                          <p:val>
                                            <p:fltVal val="0"/>
                                          </p:val>
                                        </p:tav>
                                        <p:tav tm="100000">
                                          <p:val>
                                            <p:strVal val="#ppt_w"/>
                                          </p:val>
                                        </p:tav>
                                      </p:tavLst>
                                    </p:anim>
                                    <p:anim calcmode="lin" valueType="num">
                                      <p:cBhvr>
                                        <p:cTn id="8" dur="500" fill="hold"/>
                                        <p:tgtEl>
                                          <p:spTgt spid="78850"/>
                                        </p:tgtEl>
                                        <p:attrNameLst>
                                          <p:attrName>ppt_h</p:attrName>
                                        </p:attrNameLst>
                                      </p:cBhvr>
                                      <p:tavLst>
                                        <p:tav tm="0">
                                          <p:val>
                                            <p:fltVal val="0"/>
                                          </p:val>
                                        </p:tav>
                                        <p:tav tm="100000">
                                          <p:val>
                                            <p:strVal val="#ppt_h"/>
                                          </p:val>
                                        </p:tav>
                                      </p:tavLst>
                                    </p:anim>
                                    <p:animEffect transition="in" filter="fade">
                                      <p:cBhvr>
                                        <p:cTn id="9" dur="500"/>
                                        <p:tgtEl>
                                          <p:spTgt spid="78850"/>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8851">
                                            <p:txEl>
                                              <p:pRg st="3" end="3"/>
                                            </p:txEl>
                                          </p:spTgt>
                                        </p:tgtEl>
                                        <p:attrNameLst>
                                          <p:attrName>style.visibility</p:attrName>
                                        </p:attrNameLst>
                                      </p:cBhvr>
                                      <p:to>
                                        <p:strVal val="visible"/>
                                      </p:to>
                                    </p:set>
                                    <p:anim calcmode="lin" valueType="num">
                                      <p:cBhvr>
                                        <p:cTn id="14" dur="500" fill="hold"/>
                                        <p:tgtEl>
                                          <p:spTgt spid="78851">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7885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78851">
                                            <p:txEl>
                                              <p:pRg st="4" end="4"/>
                                            </p:txEl>
                                          </p:spTgt>
                                        </p:tgtEl>
                                        <p:attrNameLst>
                                          <p:attrName>style.visibility</p:attrName>
                                        </p:attrNameLst>
                                      </p:cBhvr>
                                      <p:to>
                                        <p:strVal val="visible"/>
                                      </p:to>
                                    </p:set>
                                    <p:anim calcmode="lin" valueType="num">
                                      <p:cBhvr>
                                        <p:cTn id="20" dur="500" fill="hold"/>
                                        <p:tgtEl>
                                          <p:spTgt spid="78851">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7885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78851">
                                            <p:txEl>
                                              <p:pRg st="5" end="5"/>
                                            </p:txEl>
                                          </p:spTgt>
                                        </p:tgtEl>
                                        <p:attrNameLst>
                                          <p:attrName>style.visibility</p:attrName>
                                        </p:attrNameLst>
                                      </p:cBhvr>
                                      <p:to>
                                        <p:strVal val="visible"/>
                                      </p:to>
                                    </p:set>
                                    <p:anim calcmode="lin" valueType="num">
                                      <p:cBhvr>
                                        <p:cTn id="26" dur="500" fill="hold"/>
                                        <p:tgtEl>
                                          <p:spTgt spid="78851">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7885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0" y="914400"/>
            <a:ext cx="8915400" cy="5943600"/>
          </a:xfrm>
        </p:spPr>
        <p:txBody>
          <a:bodyPr/>
          <a:lstStyle/>
          <a:p>
            <a:pPr marL="609600" indent="-609600">
              <a:lnSpc>
                <a:spcPct val="80000"/>
              </a:lnSpc>
              <a:buFontTx/>
              <a:buBlip>
                <a:blip r:embed="rId2"/>
              </a:buBlip>
            </a:pPr>
            <a:r>
              <a:rPr lang="en-US" sz="2800" b="1" i="1" dirty="0" err="1" smtClean="0">
                <a:solidFill>
                  <a:srgbClr val="C00000"/>
                </a:solidFill>
              </a:rPr>
              <a:t>Lợi</a:t>
            </a:r>
            <a:r>
              <a:rPr lang="en-US" sz="2800" b="1" i="1" dirty="0" smtClean="0">
                <a:solidFill>
                  <a:srgbClr val="C00000"/>
                </a:solidFill>
              </a:rPr>
              <a:t> </a:t>
            </a:r>
            <a:r>
              <a:rPr lang="en-US" sz="2800" b="1" i="1" dirty="0" err="1" smtClean="0">
                <a:solidFill>
                  <a:srgbClr val="C00000"/>
                </a:solidFill>
              </a:rPr>
              <a:t>ích</a:t>
            </a:r>
            <a:r>
              <a:rPr lang="en-US" sz="2800" b="1" i="1" dirty="0" smtClean="0">
                <a:solidFill>
                  <a:srgbClr val="C00000"/>
                </a:solidFill>
              </a:rPr>
              <a:t> </a:t>
            </a:r>
            <a:r>
              <a:rPr lang="en-US" sz="2800" b="1" i="1" dirty="0" err="1" smtClean="0">
                <a:solidFill>
                  <a:srgbClr val="C00000"/>
                </a:solidFill>
              </a:rPr>
              <a:t>cho</a:t>
            </a:r>
            <a:r>
              <a:rPr lang="en-US" sz="2800" b="1" i="1" dirty="0" smtClean="0">
                <a:solidFill>
                  <a:srgbClr val="C00000"/>
                </a:solidFill>
              </a:rPr>
              <a:t> </a:t>
            </a:r>
            <a:r>
              <a:rPr lang="en-US" sz="2800" b="1" i="1" dirty="0" err="1" smtClean="0">
                <a:solidFill>
                  <a:srgbClr val="C00000"/>
                </a:solidFill>
              </a:rPr>
              <a:t>người</a:t>
            </a:r>
            <a:r>
              <a:rPr lang="en-US" sz="2800" b="1" i="1" dirty="0" smtClean="0">
                <a:solidFill>
                  <a:srgbClr val="C00000"/>
                </a:solidFill>
              </a:rPr>
              <a:t> </a:t>
            </a:r>
            <a:r>
              <a:rPr lang="en-US" sz="2800" b="1" i="1" dirty="0" err="1" smtClean="0">
                <a:solidFill>
                  <a:srgbClr val="C00000"/>
                </a:solidFill>
              </a:rPr>
              <a:t>lớn</a:t>
            </a:r>
            <a:r>
              <a:rPr lang="en-US" sz="2800" b="1" i="1" dirty="0" smtClean="0">
                <a:solidFill>
                  <a:srgbClr val="C00000"/>
                </a:solidFill>
              </a:rPr>
              <a:t>:</a:t>
            </a:r>
            <a:endParaRPr lang="en-US" sz="2800" dirty="0" smtClean="0">
              <a:solidFill>
                <a:srgbClr val="C00000"/>
              </a:solidFill>
            </a:endParaRPr>
          </a:p>
          <a:p>
            <a:pPr marL="609600" indent="-609600">
              <a:lnSpc>
                <a:spcPct val="80000"/>
              </a:lnSpc>
              <a:buFont typeface="Wingdings" pitchFamily="2" charset="2"/>
              <a:buChar char="Ø"/>
            </a:pPr>
            <a:r>
              <a:rPr lang="en-US" sz="2400" dirty="0" err="1" smtClean="0">
                <a:latin typeface="+mj-lt"/>
              </a:rPr>
              <a:t>Hiểu</a:t>
            </a:r>
            <a:r>
              <a:rPr lang="en-US" sz="2400" dirty="0" smtClean="0">
                <a:latin typeface="+mj-lt"/>
              </a:rPr>
              <a:t> </a:t>
            </a:r>
            <a:r>
              <a:rPr lang="en-US" sz="2400" dirty="0" err="1" smtClean="0">
                <a:latin typeface="+mj-lt"/>
              </a:rPr>
              <a:t>được</a:t>
            </a:r>
            <a:r>
              <a:rPr lang="en-US" sz="2400" dirty="0" smtClean="0">
                <a:latin typeface="+mj-lt"/>
              </a:rPr>
              <a:t> </a:t>
            </a:r>
            <a:r>
              <a:rPr lang="en-US" sz="2400" dirty="0" err="1" smtClean="0">
                <a:latin typeface="+mj-lt"/>
              </a:rPr>
              <a:t>những</a:t>
            </a:r>
            <a:r>
              <a:rPr lang="en-US" sz="2400" dirty="0" smtClean="0">
                <a:latin typeface="+mj-lt"/>
              </a:rPr>
              <a:t> </a:t>
            </a:r>
            <a:r>
              <a:rPr lang="en-US" sz="2400" dirty="0" err="1" smtClean="0">
                <a:latin typeface="+mj-lt"/>
              </a:rPr>
              <a:t>mong</a:t>
            </a:r>
            <a:r>
              <a:rPr lang="en-US" sz="2400" dirty="0" smtClean="0">
                <a:latin typeface="+mj-lt"/>
              </a:rPr>
              <a:t> </a:t>
            </a:r>
            <a:r>
              <a:rPr lang="en-US" sz="2400" dirty="0" err="1" smtClean="0">
                <a:latin typeface="+mj-lt"/>
              </a:rPr>
              <a:t>muốn</a:t>
            </a:r>
            <a:r>
              <a:rPr lang="en-US" sz="2400" dirty="0" smtClean="0">
                <a:latin typeface="+mj-lt"/>
              </a:rPr>
              <a:t> </a:t>
            </a:r>
            <a:r>
              <a:rPr lang="en-US" sz="2400" dirty="0" err="1" smtClean="0">
                <a:latin typeface="+mj-lt"/>
              </a:rPr>
              <a:t>và</a:t>
            </a:r>
            <a:r>
              <a:rPr lang="en-US" sz="2400" dirty="0" smtClean="0">
                <a:latin typeface="+mj-lt"/>
              </a:rPr>
              <a:t> </a:t>
            </a:r>
            <a:r>
              <a:rPr lang="en-US" sz="2400" dirty="0" err="1" smtClean="0">
                <a:latin typeface="+mj-lt"/>
              </a:rPr>
              <a:t>nhu</a:t>
            </a:r>
            <a:r>
              <a:rPr lang="en-US" sz="2400" dirty="0" smtClean="0">
                <a:latin typeface="+mj-lt"/>
              </a:rPr>
              <a:t> </a:t>
            </a:r>
            <a:r>
              <a:rPr lang="en-US" sz="2400" dirty="0" err="1" smtClean="0">
                <a:latin typeface="+mj-lt"/>
              </a:rPr>
              <a:t>cầu</a:t>
            </a:r>
            <a:r>
              <a:rPr lang="en-US" sz="2400" dirty="0" smtClean="0">
                <a:latin typeface="+mj-lt"/>
              </a:rPr>
              <a:t> </a:t>
            </a:r>
            <a:r>
              <a:rPr lang="en-US" sz="2400" dirty="0" err="1" smtClean="0">
                <a:latin typeface="+mj-lt"/>
              </a:rPr>
              <a:t>của</a:t>
            </a:r>
            <a:r>
              <a:rPr lang="en-US" sz="2400" dirty="0" smtClean="0">
                <a:latin typeface="+mj-lt"/>
              </a:rPr>
              <a:t> </a:t>
            </a:r>
            <a:r>
              <a:rPr lang="en-US" sz="2400" dirty="0" err="1" smtClean="0">
                <a:latin typeface="+mj-lt"/>
              </a:rPr>
              <a:t>trẻ</a:t>
            </a:r>
            <a:endParaRPr lang="en-US" sz="2400" dirty="0" smtClean="0">
              <a:latin typeface="+mj-lt"/>
            </a:endParaRPr>
          </a:p>
          <a:p>
            <a:pPr marL="609600" indent="-609600">
              <a:lnSpc>
                <a:spcPct val="80000"/>
              </a:lnSpc>
              <a:buFont typeface="Wingdings" pitchFamily="2" charset="2"/>
              <a:buChar char="Ø"/>
            </a:pPr>
            <a:r>
              <a:rPr lang="en-US" sz="2400" dirty="0" err="1" smtClean="0">
                <a:latin typeface="+mj-lt"/>
              </a:rPr>
              <a:t>Gần</a:t>
            </a:r>
            <a:r>
              <a:rPr lang="en-US" sz="2400" dirty="0" smtClean="0">
                <a:latin typeface="+mj-lt"/>
              </a:rPr>
              <a:t> </a:t>
            </a:r>
            <a:r>
              <a:rPr lang="en-US" sz="2400" dirty="0" err="1" smtClean="0">
                <a:latin typeface="+mj-lt"/>
              </a:rPr>
              <a:t>gũi</a:t>
            </a:r>
            <a:r>
              <a:rPr lang="en-US" sz="2400" dirty="0" smtClean="0">
                <a:latin typeface="+mj-lt"/>
              </a:rPr>
              <a:t> </a:t>
            </a:r>
            <a:r>
              <a:rPr lang="en-US" sz="2400" dirty="0" err="1" smtClean="0">
                <a:latin typeface="+mj-lt"/>
              </a:rPr>
              <a:t>hơn</a:t>
            </a:r>
            <a:r>
              <a:rPr lang="en-US" sz="2400" dirty="0" smtClean="0">
                <a:latin typeface="+mj-lt"/>
              </a:rPr>
              <a:t> </a:t>
            </a:r>
            <a:r>
              <a:rPr lang="en-US" sz="2400" dirty="0" err="1" smtClean="0">
                <a:latin typeface="+mj-lt"/>
              </a:rPr>
              <a:t>với</a:t>
            </a:r>
            <a:r>
              <a:rPr lang="en-US" sz="2400" dirty="0" smtClean="0">
                <a:latin typeface="+mj-lt"/>
              </a:rPr>
              <a:t> </a:t>
            </a:r>
            <a:r>
              <a:rPr lang="en-US" sz="2400" dirty="0" err="1" smtClean="0">
                <a:latin typeface="+mj-lt"/>
              </a:rPr>
              <a:t>trẻ</a:t>
            </a:r>
            <a:r>
              <a:rPr lang="en-US" sz="2400" dirty="0" smtClean="0">
                <a:latin typeface="+mj-lt"/>
              </a:rPr>
              <a:t>, </a:t>
            </a:r>
            <a:r>
              <a:rPr lang="en-US" sz="2400" dirty="0" err="1" smtClean="0">
                <a:latin typeface="+mj-lt"/>
              </a:rPr>
              <a:t>thu</a:t>
            </a:r>
            <a:r>
              <a:rPr lang="en-US" sz="2400" dirty="0" smtClean="0">
                <a:latin typeface="+mj-lt"/>
              </a:rPr>
              <a:t> </a:t>
            </a:r>
            <a:r>
              <a:rPr lang="en-US" sz="2400" dirty="0" err="1" smtClean="0">
                <a:latin typeface="+mj-lt"/>
              </a:rPr>
              <a:t>thập</a:t>
            </a:r>
            <a:r>
              <a:rPr lang="en-US" sz="2400" dirty="0" smtClean="0">
                <a:latin typeface="+mj-lt"/>
              </a:rPr>
              <a:t> </a:t>
            </a:r>
            <a:r>
              <a:rPr lang="en-US" sz="2400" dirty="0" err="1" smtClean="0">
                <a:latin typeface="+mj-lt"/>
              </a:rPr>
              <a:t>được</a:t>
            </a:r>
            <a:r>
              <a:rPr lang="en-US" sz="2400" dirty="0" smtClean="0">
                <a:latin typeface="+mj-lt"/>
              </a:rPr>
              <a:t> </a:t>
            </a:r>
            <a:r>
              <a:rPr lang="en-US" sz="2400" dirty="0" err="1" smtClean="0">
                <a:latin typeface="+mj-lt"/>
              </a:rPr>
              <a:t>nhiều</a:t>
            </a:r>
            <a:r>
              <a:rPr lang="en-US" sz="2400" dirty="0" smtClean="0">
                <a:latin typeface="+mj-lt"/>
              </a:rPr>
              <a:t> ý </a:t>
            </a:r>
            <a:r>
              <a:rPr lang="en-US" sz="2400" dirty="0" err="1" smtClean="0">
                <a:latin typeface="+mj-lt"/>
              </a:rPr>
              <a:t>kiến</a:t>
            </a:r>
            <a:r>
              <a:rPr lang="en-US" sz="2400" dirty="0" smtClean="0">
                <a:latin typeface="+mj-lt"/>
              </a:rPr>
              <a:t>, </a:t>
            </a:r>
            <a:r>
              <a:rPr lang="en-US" sz="2400" dirty="0" err="1" smtClean="0">
                <a:latin typeface="+mj-lt"/>
              </a:rPr>
              <a:t>sáng</a:t>
            </a:r>
            <a:r>
              <a:rPr lang="en-US" sz="2400" dirty="0" smtClean="0">
                <a:latin typeface="+mj-lt"/>
              </a:rPr>
              <a:t> </a:t>
            </a:r>
            <a:r>
              <a:rPr lang="en-US" sz="2400" dirty="0" err="1" smtClean="0">
                <a:latin typeface="+mj-lt"/>
              </a:rPr>
              <a:t>kiến</a:t>
            </a:r>
            <a:r>
              <a:rPr lang="en-US" sz="2400" dirty="0" smtClean="0">
                <a:latin typeface="+mj-lt"/>
              </a:rPr>
              <a:t> </a:t>
            </a:r>
            <a:r>
              <a:rPr lang="en-US" sz="2400" dirty="0" err="1" smtClean="0">
                <a:latin typeface="+mj-lt"/>
              </a:rPr>
              <a:t>từ</a:t>
            </a:r>
            <a:r>
              <a:rPr lang="en-US" sz="2400" dirty="0" smtClean="0">
                <a:latin typeface="+mj-lt"/>
              </a:rPr>
              <a:t> </a:t>
            </a:r>
            <a:r>
              <a:rPr lang="en-US" sz="2400" dirty="0" err="1" smtClean="0">
                <a:latin typeface="+mj-lt"/>
              </a:rPr>
              <a:t>trẻ</a:t>
            </a:r>
            <a:endParaRPr lang="en-US" sz="2400" dirty="0" smtClean="0">
              <a:latin typeface="+mj-lt"/>
            </a:endParaRPr>
          </a:p>
          <a:p>
            <a:pPr marL="609600" indent="-609600">
              <a:lnSpc>
                <a:spcPct val="80000"/>
              </a:lnSpc>
              <a:buFont typeface="Wingdings" pitchFamily="2" charset="2"/>
              <a:buChar char="Ø"/>
            </a:pPr>
            <a:r>
              <a:rPr lang="en-US" sz="2400" dirty="0" err="1" smtClean="0">
                <a:latin typeface="+mj-lt"/>
              </a:rPr>
              <a:t>Thay</a:t>
            </a:r>
            <a:r>
              <a:rPr lang="en-US" sz="2400" dirty="0" smtClean="0">
                <a:latin typeface="+mj-lt"/>
              </a:rPr>
              <a:t> </a:t>
            </a:r>
            <a:r>
              <a:rPr lang="en-US" sz="2400" dirty="0" err="1" smtClean="0">
                <a:latin typeface="+mj-lt"/>
              </a:rPr>
              <a:t>đổi</a:t>
            </a:r>
            <a:r>
              <a:rPr lang="en-US" sz="2400" dirty="0" smtClean="0">
                <a:latin typeface="+mj-lt"/>
              </a:rPr>
              <a:t> </a:t>
            </a:r>
            <a:r>
              <a:rPr lang="en-US" sz="2400" dirty="0" err="1" smtClean="0">
                <a:latin typeface="+mj-lt"/>
              </a:rPr>
              <a:t>nhận</a:t>
            </a:r>
            <a:r>
              <a:rPr lang="en-US" sz="2400" dirty="0" smtClean="0">
                <a:latin typeface="+mj-lt"/>
              </a:rPr>
              <a:t> </a:t>
            </a:r>
            <a:r>
              <a:rPr lang="en-US" sz="2400" dirty="0" err="1" smtClean="0">
                <a:latin typeface="+mj-lt"/>
              </a:rPr>
              <a:t>thức</a:t>
            </a:r>
            <a:r>
              <a:rPr lang="en-US" sz="2400" dirty="0" smtClean="0">
                <a:latin typeface="+mj-lt"/>
              </a:rPr>
              <a:t> </a:t>
            </a:r>
            <a:r>
              <a:rPr lang="en-US" sz="2400" dirty="0" err="1" smtClean="0">
                <a:latin typeface="+mj-lt"/>
              </a:rPr>
              <a:t>của</a:t>
            </a:r>
            <a:r>
              <a:rPr lang="en-US" sz="2400" dirty="0" smtClean="0">
                <a:latin typeface="+mj-lt"/>
              </a:rPr>
              <a:t> </a:t>
            </a:r>
            <a:r>
              <a:rPr lang="en-US" sz="2400" dirty="0" err="1" smtClean="0">
                <a:latin typeface="+mj-lt"/>
              </a:rPr>
              <a:t>người</a:t>
            </a:r>
            <a:r>
              <a:rPr lang="en-US" sz="2400" dirty="0" smtClean="0">
                <a:latin typeface="+mj-lt"/>
              </a:rPr>
              <a:t> </a:t>
            </a:r>
            <a:r>
              <a:rPr lang="en-US" sz="2400" dirty="0" err="1" smtClean="0">
                <a:latin typeface="+mj-lt"/>
              </a:rPr>
              <a:t>lớn</a:t>
            </a:r>
            <a:r>
              <a:rPr lang="en-US" sz="2400" dirty="0" smtClean="0">
                <a:latin typeface="+mj-lt"/>
              </a:rPr>
              <a:t> </a:t>
            </a:r>
            <a:r>
              <a:rPr lang="en-US" sz="2400" dirty="0" err="1" smtClean="0">
                <a:latin typeface="+mj-lt"/>
              </a:rPr>
              <a:t>về</a:t>
            </a:r>
            <a:r>
              <a:rPr lang="en-US" sz="2400" dirty="0" smtClean="0">
                <a:latin typeface="+mj-lt"/>
              </a:rPr>
              <a:t> </a:t>
            </a:r>
            <a:r>
              <a:rPr lang="en-US" sz="2400" dirty="0" err="1" smtClean="0">
                <a:latin typeface="+mj-lt"/>
              </a:rPr>
              <a:t>trẻ</a:t>
            </a:r>
            <a:r>
              <a:rPr lang="en-US" sz="2400" dirty="0" smtClean="0">
                <a:latin typeface="+mj-lt"/>
              </a:rPr>
              <a:t> </a:t>
            </a:r>
            <a:r>
              <a:rPr lang="en-US" sz="2400" dirty="0" err="1" smtClean="0">
                <a:latin typeface="+mj-lt"/>
              </a:rPr>
              <a:t>em</a:t>
            </a:r>
            <a:endParaRPr lang="en-US" sz="2400" dirty="0" smtClean="0">
              <a:latin typeface="+mj-lt"/>
            </a:endParaRPr>
          </a:p>
          <a:p>
            <a:pPr marL="609600" indent="-609600">
              <a:lnSpc>
                <a:spcPct val="80000"/>
              </a:lnSpc>
              <a:buFont typeface="Wingdings" pitchFamily="2" charset="2"/>
              <a:buChar char="Ø"/>
            </a:pPr>
            <a:r>
              <a:rPr lang="en-US" sz="2400" dirty="0" err="1" smtClean="0">
                <a:latin typeface="+mj-lt"/>
              </a:rPr>
              <a:t>Mối</a:t>
            </a:r>
            <a:r>
              <a:rPr lang="en-US" sz="2400" dirty="0" smtClean="0">
                <a:latin typeface="+mj-lt"/>
              </a:rPr>
              <a:t> </a:t>
            </a:r>
            <a:r>
              <a:rPr lang="en-US" sz="2400" dirty="0" err="1" smtClean="0">
                <a:latin typeface="+mj-lt"/>
              </a:rPr>
              <a:t>quan</a:t>
            </a:r>
            <a:r>
              <a:rPr lang="en-US" sz="2400" dirty="0" smtClean="0">
                <a:latin typeface="+mj-lt"/>
              </a:rPr>
              <a:t> </a:t>
            </a:r>
            <a:r>
              <a:rPr lang="en-US" sz="2400" dirty="0" err="1" smtClean="0">
                <a:latin typeface="+mj-lt"/>
              </a:rPr>
              <a:t>hệ</a:t>
            </a:r>
            <a:r>
              <a:rPr lang="en-US" sz="2400" dirty="0" smtClean="0">
                <a:latin typeface="+mj-lt"/>
              </a:rPr>
              <a:t> </a:t>
            </a:r>
            <a:r>
              <a:rPr lang="en-US" sz="2400" dirty="0" err="1" smtClean="0">
                <a:latin typeface="+mj-lt"/>
              </a:rPr>
              <a:t>giữa</a:t>
            </a:r>
            <a:r>
              <a:rPr lang="en-US" sz="2400" dirty="0" smtClean="0">
                <a:latin typeface="+mj-lt"/>
              </a:rPr>
              <a:t> </a:t>
            </a:r>
            <a:r>
              <a:rPr lang="en-US" sz="2400" dirty="0" err="1" smtClean="0">
                <a:latin typeface="+mj-lt"/>
              </a:rPr>
              <a:t>nguời</a:t>
            </a:r>
            <a:r>
              <a:rPr lang="en-US" sz="2400" dirty="0" smtClean="0">
                <a:latin typeface="+mj-lt"/>
              </a:rPr>
              <a:t> </a:t>
            </a:r>
            <a:r>
              <a:rPr lang="en-US" sz="2400" dirty="0" err="1" smtClean="0">
                <a:latin typeface="+mj-lt"/>
              </a:rPr>
              <a:t>lớn</a:t>
            </a:r>
            <a:r>
              <a:rPr lang="en-US" sz="2400" dirty="0" smtClean="0">
                <a:latin typeface="+mj-lt"/>
              </a:rPr>
              <a:t> </a:t>
            </a:r>
            <a:r>
              <a:rPr lang="en-US" sz="2400" dirty="0" err="1" smtClean="0">
                <a:latin typeface="+mj-lt"/>
              </a:rPr>
              <a:t>và</a:t>
            </a:r>
            <a:r>
              <a:rPr lang="en-US" sz="2400" dirty="0" smtClean="0">
                <a:latin typeface="+mj-lt"/>
              </a:rPr>
              <a:t> </a:t>
            </a:r>
            <a:r>
              <a:rPr lang="en-US" sz="2400" dirty="0" err="1" smtClean="0">
                <a:latin typeface="+mj-lt"/>
              </a:rPr>
              <a:t>trẻ</a:t>
            </a:r>
            <a:r>
              <a:rPr lang="en-US" sz="2400" dirty="0" smtClean="0">
                <a:latin typeface="+mj-lt"/>
              </a:rPr>
              <a:t> </a:t>
            </a:r>
            <a:r>
              <a:rPr lang="en-US" sz="2400" dirty="0" err="1" smtClean="0">
                <a:latin typeface="+mj-lt"/>
              </a:rPr>
              <a:t>em</a:t>
            </a:r>
            <a:r>
              <a:rPr lang="en-US" sz="2400" dirty="0" smtClean="0">
                <a:latin typeface="+mj-lt"/>
              </a:rPr>
              <a:t> </a:t>
            </a:r>
            <a:r>
              <a:rPr lang="en-US" sz="2400" dirty="0" err="1" smtClean="0">
                <a:latin typeface="+mj-lt"/>
              </a:rPr>
              <a:t>trở</a:t>
            </a:r>
            <a:r>
              <a:rPr lang="en-US" sz="2400" dirty="0" smtClean="0">
                <a:latin typeface="+mj-lt"/>
              </a:rPr>
              <a:t> </a:t>
            </a:r>
            <a:r>
              <a:rPr lang="en-US" sz="2400" dirty="0" err="1" smtClean="0">
                <a:latin typeface="+mj-lt"/>
              </a:rPr>
              <a:t>nên</a:t>
            </a:r>
            <a:r>
              <a:rPr lang="en-US" sz="2400" dirty="0" smtClean="0">
                <a:latin typeface="+mj-lt"/>
              </a:rPr>
              <a:t> </a:t>
            </a:r>
            <a:r>
              <a:rPr lang="en-US" sz="2400" dirty="0" err="1" smtClean="0">
                <a:latin typeface="+mj-lt"/>
              </a:rPr>
              <a:t>dễ</a:t>
            </a:r>
            <a:r>
              <a:rPr lang="en-US" sz="2400" dirty="0" smtClean="0">
                <a:latin typeface="+mj-lt"/>
              </a:rPr>
              <a:t> </a:t>
            </a:r>
            <a:r>
              <a:rPr lang="en-US" sz="2400" dirty="0" err="1" smtClean="0">
                <a:latin typeface="+mj-lt"/>
              </a:rPr>
              <a:t>dàng</a:t>
            </a:r>
            <a:r>
              <a:rPr lang="en-US" sz="2400" dirty="0" smtClean="0">
                <a:latin typeface="+mj-lt"/>
              </a:rPr>
              <a:t> </a:t>
            </a:r>
            <a:r>
              <a:rPr lang="en-US" sz="2400" dirty="0" err="1" smtClean="0">
                <a:latin typeface="+mj-lt"/>
              </a:rPr>
              <a:t>hơn</a:t>
            </a:r>
            <a:r>
              <a:rPr lang="en-US" sz="2400" dirty="0" smtClean="0">
                <a:latin typeface="+mj-lt"/>
              </a:rPr>
              <a:t> </a:t>
            </a:r>
            <a:r>
              <a:rPr lang="en-US" sz="2400" dirty="0" err="1" smtClean="0">
                <a:latin typeface="+mj-lt"/>
              </a:rPr>
              <a:t>khi</a:t>
            </a:r>
            <a:r>
              <a:rPr lang="en-US" sz="2400" dirty="0" smtClean="0">
                <a:latin typeface="+mj-lt"/>
              </a:rPr>
              <a:t> </a:t>
            </a:r>
            <a:r>
              <a:rPr lang="en-US" sz="2400" dirty="0" err="1" smtClean="0">
                <a:latin typeface="+mj-lt"/>
              </a:rPr>
              <a:t>người</a:t>
            </a:r>
            <a:r>
              <a:rPr lang="en-US" sz="2400" dirty="0" smtClean="0">
                <a:latin typeface="+mj-lt"/>
              </a:rPr>
              <a:t> </a:t>
            </a:r>
            <a:r>
              <a:rPr lang="en-US" sz="2400" dirty="0" err="1" smtClean="0">
                <a:latin typeface="+mj-lt"/>
              </a:rPr>
              <a:t>lớn</a:t>
            </a:r>
            <a:r>
              <a:rPr lang="en-US" sz="2400" dirty="0" smtClean="0">
                <a:latin typeface="+mj-lt"/>
              </a:rPr>
              <a:t> </a:t>
            </a:r>
            <a:r>
              <a:rPr lang="en-US" sz="2400" dirty="0" err="1" smtClean="0">
                <a:latin typeface="+mj-lt"/>
              </a:rPr>
              <a:t>tôn</a:t>
            </a:r>
            <a:r>
              <a:rPr lang="en-US" sz="2400" dirty="0" smtClean="0">
                <a:latin typeface="+mj-lt"/>
              </a:rPr>
              <a:t> </a:t>
            </a:r>
            <a:r>
              <a:rPr lang="en-US" sz="2400" dirty="0" err="1" smtClean="0">
                <a:latin typeface="+mj-lt"/>
              </a:rPr>
              <a:t>trọng</a:t>
            </a:r>
            <a:r>
              <a:rPr lang="en-US" sz="2400" dirty="0" smtClean="0">
                <a:latin typeface="+mj-lt"/>
              </a:rPr>
              <a:t> ý </a:t>
            </a:r>
            <a:r>
              <a:rPr lang="en-US" sz="2400" dirty="0" err="1" smtClean="0">
                <a:latin typeface="+mj-lt"/>
              </a:rPr>
              <a:t>kiến</a:t>
            </a:r>
            <a:r>
              <a:rPr lang="en-US" sz="2400" dirty="0" smtClean="0">
                <a:latin typeface="+mj-lt"/>
              </a:rPr>
              <a:t> </a:t>
            </a:r>
            <a:r>
              <a:rPr lang="en-US" sz="2400" dirty="0" err="1" smtClean="0">
                <a:latin typeface="+mj-lt"/>
              </a:rPr>
              <a:t>của</a:t>
            </a:r>
            <a:r>
              <a:rPr lang="en-US" sz="2400" dirty="0" smtClean="0">
                <a:latin typeface="+mj-lt"/>
              </a:rPr>
              <a:t> </a:t>
            </a:r>
            <a:r>
              <a:rPr lang="en-US" sz="2400" dirty="0" err="1" smtClean="0">
                <a:latin typeface="+mj-lt"/>
              </a:rPr>
              <a:t>trẻ</a:t>
            </a:r>
            <a:r>
              <a:rPr lang="en-US" sz="2400" dirty="0" smtClean="0">
                <a:latin typeface="+mj-lt"/>
              </a:rPr>
              <a:t>, </a:t>
            </a:r>
            <a:r>
              <a:rPr lang="en-US" sz="2400" dirty="0" err="1" smtClean="0">
                <a:latin typeface="+mj-lt"/>
              </a:rPr>
              <a:t>lắng</a:t>
            </a:r>
            <a:r>
              <a:rPr lang="en-US" sz="2400" dirty="0" smtClean="0">
                <a:latin typeface="+mj-lt"/>
              </a:rPr>
              <a:t> </a:t>
            </a:r>
            <a:r>
              <a:rPr lang="en-US" sz="2400" dirty="0" err="1" smtClean="0">
                <a:latin typeface="+mj-lt"/>
              </a:rPr>
              <a:t>nghe</a:t>
            </a:r>
            <a:r>
              <a:rPr lang="en-US" sz="2400" dirty="0" smtClean="0">
                <a:latin typeface="+mj-lt"/>
              </a:rPr>
              <a:t> </a:t>
            </a:r>
            <a:r>
              <a:rPr lang="en-US" sz="2400" dirty="0" err="1" smtClean="0">
                <a:latin typeface="+mj-lt"/>
              </a:rPr>
              <a:t>trẻ</a:t>
            </a:r>
            <a:r>
              <a:rPr lang="en-US" sz="2400" dirty="0" smtClean="0">
                <a:latin typeface="+mj-lt"/>
              </a:rPr>
              <a:t> </a:t>
            </a:r>
            <a:r>
              <a:rPr lang="en-US" sz="2400" dirty="0" err="1" smtClean="0">
                <a:latin typeface="+mj-lt"/>
              </a:rPr>
              <a:t>nói</a:t>
            </a:r>
            <a:r>
              <a:rPr lang="en-US" sz="2400" dirty="0" smtClean="0">
                <a:latin typeface="+mj-lt"/>
              </a:rPr>
              <a:t> </a:t>
            </a:r>
            <a:r>
              <a:rPr lang="en-US" sz="2400" dirty="0" err="1" smtClean="0">
                <a:latin typeface="+mj-lt"/>
              </a:rPr>
              <a:t>và</a:t>
            </a:r>
            <a:r>
              <a:rPr lang="en-US" sz="2400" dirty="0" smtClean="0">
                <a:latin typeface="+mj-lt"/>
              </a:rPr>
              <a:t> </a:t>
            </a:r>
            <a:r>
              <a:rPr lang="en-US" sz="2400" dirty="0" err="1" smtClean="0">
                <a:latin typeface="+mj-lt"/>
              </a:rPr>
              <a:t>quan</a:t>
            </a:r>
            <a:r>
              <a:rPr lang="en-US" sz="2400" dirty="0" smtClean="0">
                <a:latin typeface="+mj-lt"/>
              </a:rPr>
              <a:t> </a:t>
            </a:r>
            <a:r>
              <a:rPr lang="en-US" sz="2400" dirty="0" err="1" smtClean="0">
                <a:latin typeface="+mj-lt"/>
              </a:rPr>
              <a:t>tâm</a:t>
            </a:r>
            <a:r>
              <a:rPr lang="en-US" sz="2400" dirty="0" smtClean="0">
                <a:latin typeface="+mj-lt"/>
              </a:rPr>
              <a:t> </a:t>
            </a:r>
            <a:r>
              <a:rPr lang="en-US" sz="2400" dirty="0" err="1" smtClean="0">
                <a:latin typeface="+mj-lt"/>
              </a:rPr>
              <a:t>tới</a:t>
            </a:r>
            <a:r>
              <a:rPr lang="en-US" sz="2400" dirty="0" smtClean="0">
                <a:latin typeface="+mj-lt"/>
              </a:rPr>
              <a:t> </a:t>
            </a:r>
            <a:r>
              <a:rPr lang="en-US" sz="2400" dirty="0" err="1" smtClean="0">
                <a:latin typeface="+mj-lt"/>
              </a:rPr>
              <a:t>quan</a:t>
            </a:r>
            <a:r>
              <a:rPr lang="en-US" sz="2400" dirty="0" smtClean="0">
                <a:latin typeface="+mj-lt"/>
              </a:rPr>
              <a:t> </a:t>
            </a:r>
            <a:r>
              <a:rPr lang="en-US" sz="2400" dirty="0" err="1" smtClean="0">
                <a:latin typeface="+mj-lt"/>
              </a:rPr>
              <a:t>điểm</a:t>
            </a:r>
            <a:r>
              <a:rPr lang="en-US" sz="2400" dirty="0" smtClean="0">
                <a:latin typeface="+mj-lt"/>
              </a:rPr>
              <a:t> </a:t>
            </a:r>
            <a:r>
              <a:rPr lang="en-US" sz="2400" dirty="0" err="1" smtClean="0">
                <a:latin typeface="+mj-lt"/>
              </a:rPr>
              <a:t>của</a:t>
            </a:r>
            <a:r>
              <a:rPr lang="en-US" sz="2400" dirty="0" smtClean="0">
                <a:latin typeface="+mj-lt"/>
              </a:rPr>
              <a:t> </a:t>
            </a:r>
            <a:r>
              <a:rPr lang="en-US" sz="2400" dirty="0" err="1" smtClean="0">
                <a:latin typeface="+mj-lt"/>
              </a:rPr>
              <a:t>trẻ</a:t>
            </a:r>
            <a:r>
              <a:rPr lang="en-US" sz="2400" dirty="0" smtClean="0">
                <a:latin typeface="+mj-lt"/>
              </a:rPr>
              <a:t>.</a:t>
            </a:r>
          </a:p>
          <a:p>
            <a:pPr marL="609600" indent="-609600">
              <a:lnSpc>
                <a:spcPct val="80000"/>
              </a:lnSpc>
              <a:buFont typeface="Wingdings" pitchFamily="2" charset="2"/>
              <a:buChar char="Ø"/>
            </a:pPr>
            <a:r>
              <a:rPr lang="en-US" sz="2400" dirty="0" err="1" smtClean="0">
                <a:latin typeface="+mj-lt"/>
              </a:rPr>
              <a:t>Giảm</a:t>
            </a:r>
            <a:r>
              <a:rPr lang="en-US" sz="2400" dirty="0" smtClean="0">
                <a:latin typeface="+mj-lt"/>
              </a:rPr>
              <a:t> </a:t>
            </a:r>
            <a:r>
              <a:rPr lang="en-US" sz="2400" dirty="0" err="1" smtClean="0">
                <a:latin typeface="+mj-lt"/>
              </a:rPr>
              <a:t>hẳn</a:t>
            </a:r>
            <a:r>
              <a:rPr lang="en-US" sz="2400" dirty="0" smtClean="0">
                <a:latin typeface="+mj-lt"/>
              </a:rPr>
              <a:t> </a:t>
            </a:r>
            <a:r>
              <a:rPr lang="en-US" sz="2400" dirty="0" err="1" smtClean="0">
                <a:latin typeface="+mj-lt"/>
              </a:rPr>
              <a:t>xung</a:t>
            </a:r>
            <a:r>
              <a:rPr lang="en-US" sz="2400" dirty="0" smtClean="0">
                <a:latin typeface="+mj-lt"/>
              </a:rPr>
              <a:t> </a:t>
            </a:r>
            <a:r>
              <a:rPr lang="en-US" sz="2400" dirty="0" err="1" smtClean="0">
                <a:latin typeface="+mj-lt"/>
              </a:rPr>
              <a:t>đột</a:t>
            </a:r>
            <a:r>
              <a:rPr lang="en-US" sz="2400" dirty="0" smtClean="0">
                <a:latin typeface="+mj-lt"/>
              </a:rPr>
              <a:t>, </a:t>
            </a:r>
            <a:r>
              <a:rPr lang="en-US" sz="2400" dirty="0" err="1" smtClean="0">
                <a:latin typeface="+mj-lt"/>
              </a:rPr>
              <a:t>tăng</a:t>
            </a:r>
            <a:r>
              <a:rPr lang="en-US" sz="2400" dirty="0" smtClean="0">
                <a:latin typeface="+mj-lt"/>
              </a:rPr>
              <a:t> </a:t>
            </a:r>
            <a:r>
              <a:rPr lang="en-US" sz="2400" dirty="0" err="1" smtClean="0">
                <a:latin typeface="+mj-lt"/>
              </a:rPr>
              <a:t>sự</a:t>
            </a:r>
            <a:r>
              <a:rPr lang="en-US" sz="2400" dirty="0" smtClean="0">
                <a:latin typeface="+mj-lt"/>
              </a:rPr>
              <a:t> hợp tác </a:t>
            </a:r>
            <a:r>
              <a:rPr lang="en-US" sz="2400" dirty="0" err="1" smtClean="0">
                <a:latin typeface="+mj-lt"/>
              </a:rPr>
              <a:t>giữa</a:t>
            </a:r>
            <a:r>
              <a:rPr lang="en-US" sz="2400" dirty="0" smtClean="0">
                <a:latin typeface="+mj-lt"/>
              </a:rPr>
              <a:t> </a:t>
            </a:r>
            <a:r>
              <a:rPr lang="en-US" sz="2400" dirty="0" err="1" smtClean="0">
                <a:latin typeface="+mj-lt"/>
              </a:rPr>
              <a:t>người</a:t>
            </a:r>
            <a:r>
              <a:rPr lang="en-US" sz="2400" dirty="0" smtClean="0">
                <a:latin typeface="+mj-lt"/>
              </a:rPr>
              <a:t> </a:t>
            </a:r>
            <a:r>
              <a:rPr lang="en-US" sz="2400" dirty="0" err="1" smtClean="0">
                <a:latin typeface="+mj-lt"/>
              </a:rPr>
              <a:t>lớn</a:t>
            </a:r>
            <a:r>
              <a:rPr lang="en-US" sz="2400" dirty="0" smtClean="0">
                <a:latin typeface="+mj-lt"/>
              </a:rPr>
              <a:t> </a:t>
            </a:r>
            <a:r>
              <a:rPr lang="en-US" sz="2400" dirty="0" err="1" smtClean="0">
                <a:latin typeface="+mj-lt"/>
              </a:rPr>
              <a:t>và</a:t>
            </a:r>
            <a:r>
              <a:rPr lang="en-US" sz="2400" dirty="0" smtClean="0">
                <a:latin typeface="+mj-lt"/>
              </a:rPr>
              <a:t> </a:t>
            </a:r>
            <a:r>
              <a:rPr lang="en-US" sz="2400" dirty="0" err="1" smtClean="0">
                <a:latin typeface="+mj-lt"/>
              </a:rPr>
              <a:t>trẻ</a:t>
            </a:r>
            <a:r>
              <a:rPr lang="en-US" sz="2400" dirty="0" smtClean="0">
                <a:latin typeface="+mj-lt"/>
              </a:rPr>
              <a:t> </a:t>
            </a:r>
            <a:r>
              <a:rPr lang="en-US" sz="2400" dirty="0" err="1" smtClean="0">
                <a:latin typeface="+mj-lt"/>
              </a:rPr>
              <a:t>em</a:t>
            </a:r>
            <a:endParaRPr lang="en-US" sz="2400" dirty="0" smtClean="0">
              <a:latin typeface="+mj-lt"/>
            </a:endParaRPr>
          </a:p>
          <a:p>
            <a:pPr marL="609600" indent="-609600">
              <a:lnSpc>
                <a:spcPct val="80000"/>
              </a:lnSpc>
              <a:buFont typeface="Wingdings" pitchFamily="2" charset="2"/>
              <a:buChar char="Ø"/>
            </a:pPr>
            <a:r>
              <a:rPr lang="en-US" sz="2400" dirty="0" err="1" smtClean="0">
                <a:latin typeface="+mj-lt"/>
              </a:rPr>
              <a:t>Trẻ</a:t>
            </a:r>
            <a:r>
              <a:rPr lang="en-US" sz="2400" dirty="0" smtClean="0">
                <a:latin typeface="+mj-lt"/>
              </a:rPr>
              <a:t> </a:t>
            </a:r>
            <a:r>
              <a:rPr lang="en-US" sz="2400" dirty="0" err="1" smtClean="0">
                <a:latin typeface="+mj-lt"/>
              </a:rPr>
              <a:t>em</a:t>
            </a:r>
            <a:r>
              <a:rPr lang="en-US" sz="2400" dirty="0" smtClean="0">
                <a:latin typeface="+mj-lt"/>
              </a:rPr>
              <a:t> </a:t>
            </a:r>
            <a:r>
              <a:rPr lang="en-US" sz="2400" dirty="0" err="1" smtClean="0">
                <a:latin typeface="+mj-lt"/>
              </a:rPr>
              <a:t>phản</a:t>
            </a:r>
            <a:r>
              <a:rPr lang="en-US" sz="2400" dirty="0" smtClean="0">
                <a:latin typeface="+mj-lt"/>
              </a:rPr>
              <a:t> </a:t>
            </a:r>
            <a:r>
              <a:rPr lang="en-US" sz="2400" dirty="0" err="1" smtClean="0">
                <a:latin typeface="+mj-lt"/>
              </a:rPr>
              <a:t>ứng</a:t>
            </a:r>
            <a:r>
              <a:rPr lang="en-US" sz="2400" dirty="0" smtClean="0">
                <a:latin typeface="+mj-lt"/>
              </a:rPr>
              <a:t> </a:t>
            </a:r>
            <a:r>
              <a:rPr lang="en-US" sz="2400" dirty="0" err="1" smtClean="0">
                <a:latin typeface="+mj-lt"/>
              </a:rPr>
              <a:t>tích</a:t>
            </a:r>
            <a:r>
              <a:rPr lang="en-US" sz="2400" dirty="0" smtClean="0">
                <a:latin typeface="+mj-lt"/>
              </a:rPr>
              <a:t> </a:t>
            </a:r>
            <a:r>
              <a:rPr lang="en-US" sz="2400" dirty="0" err="1" smtClean="0">
                <a:latin typeface="+mj-lt"/>
              </a:rPr>
              <a:t>cực</a:t>
            </a:r>
            <a:r>
              <a:rPr lang="en-US" sz="2400" dirty="0" smtClean="0">
                <a:latin typeface="+mj-lt"/>
              </a:rPr>
              <a:t> </a:t>
            </a:r>
            <a:r>
              <a:rPr lang="en-US" sz="2400" dirty="0" err="1" smtClean="0">
                <a:latin typeface="+mj-lt"/>
              </a:rPr>
              <a:t>khi</a:t>
            </a:r>
            <a:r>
              <a:rPr lang="en-US" sz="2400" dirty="0" smtClean="0">
                <a:latin typeface="+mj-lt"/>
              </a:rPr>
              <a:t> </a:t>
            </a:r>
            <a:r>
              <a:rPr lang="en-US" sz="2400" dirty="0" err="1" smtClean="0">
                <a:latin typeface="+mj-lt"/>
              </a:rPr>
              <a:t>được</a:t>
            </a:r>
            <a:r>
              <a:rPr lang="en-US" sz="2400" dirty="0" smtClean="0">
                <a:latin typeface="+mj-lt"/>
              </a:rPr>
              <a:t> </a:t>
            </a:r>
            <a:r>
              <a:rPr lang="en-US" dirty="0" err="1" smtClean="0">
                <a:latin typeface="+mj-lt"/>
              </a:rPr>
              <a:t>đối</a:t>
            </a:r>
            <a:r>
              <a:rPr lang="en-US" dirty="0" smtClean="0">
                <a:latin typeface="+mj-lt"/>
              </a:rPr>
              <a:t> </a:t>
            </a:r>
            <a:r>
              <a:rPr lang="en-US" dirty="0" err="1" smtClean="0">
                <a:latin typeface="+mj-lt"/>
              </a:rPr>
              <a:t>xử</a:t>
            </a:r>
            <a:r>
              <a:rPr lang="en-US" dirty="0" smtClean="0">
                <a:latin typeface="+mj-lt"/>
              </a:rPr>
              <a:t> </a:t>
            </a:r>
            <a:r>
              <a:rPr lang="en-US" dirty="0" err="1" smtClean="0">
                <a:latin typeface="+mj-lt"/>
              </a:rPr>
              <a:t>với</a:t>
            </a:r>
            <a:r>
              <a:rPr lang="en-US" dirty="0" smtClean="0">
                <a:latin typeface="+mj-lt"/>
              </a:rPr>
              <a:t> </a:t>
            </a:r>
            <a:r>
              <a:rPr lang="en-US" dirty="0" err="1" smtClean="0">
                <a:latin typeface="+mj-lt"/>
              </a:rPr>
              <a:t>thái</a:t>
            </a:r>
            <a:r>
              <a:rPr lang="en-US" dirty="0" smtClean="0">
                <a:latin typeface="+mj-lt"/>
              </a:rPr>
              <a:t> </a:t>
            </a:r>
            <a:r>
              <a:rPr lang="en-US" dirty="0" err="1" smtClean="0">
                <a:latin typeface="+mj-lt"/>
              </a:rPr>
              <a:t>độ</a:t>
            </a:r>
            <a:r>
              <a:rPr lang="en-US" dirty="0" smtClean="0">
                <a:latin typeface="+mj-lt"/>
              </a:rPr>
              <a:t> </a:t>
            </a:r>
            <a:r>
              <a:rPr lang="en-US" sz="2400" dirty="0" err="1" smtClean="0">
                <a:latin typeface="+mj-lt"/>
              </a:rPr>
              <a:t>tôn</a:t>
            </a:r>
            <a:r>
              <a:rPr lang="en-US" sz="2400" dirty="0" smtClean="0">
                <a:latin typeface="+mj-lt"/>
              </a:rPr>
              <a:t> </a:t>
            </a:r>
            <a:r>
              <a:rPr lang="en-US" sz="2400" dirty="0" err="1" smtClean="0">
                <a:latin typeface="+mj-lt"/>
              </a:rPr>
              <a:t>trọng</a:t>
            </a:r>
            <a:r>
              <a:rPr lang="en-US" sz="2400" dirty="0" smtClean="0">
                <a:latin typeface="+mj-lt"/>
              </a:rPr>
              <a:t>. </a:t>
            </a:r>
            <a:r>
              <a:rPr lang="en-US" sz="2400" dirty="0" err="1" smtClean="0">
                <a:latin typeface="+mj-lt"/>
              </a:rPr>
              <a:t>Ngược</a:t>
            </a:r>
            <a:r>
              <a:rPr lang="en-US" sz="2400" dirty="0" smtClean="0">
                <a:latin typeface="+mj-lt"/>
              </a:rPr>
              <a:t> </a:t>
            </a:r>
            <a:r>
              <a:rPr lang="en-US" sz="2400" dirty="0" err="1" smtClean="0">
                <a:latin typeface="+mj-lt"/>
              </a:rPr>
              <a:t>lại</a:t>
            </a:r>
            <a:r>
              <a:rPr lang="en-US" sz="2400" dirty="0" smtClean="0">
                <a:latin typeface="+mj-lt"/>
              </a:rPr>
              <a:t> </a:t>
            </a:r>
            <a:r>
              <a:rPr lang="en-US" sz="2400" dirty="0" err="1" smtClean="0">
                <a:latin typeface="+mj-lt"/>
              </a:rPr>
              <a:t>các</a:t>
            </a:r>
            <a:r>
              <a:rPr lang="en-US" sz="2400" dirty="0" smtClean="0">
                <a:latin typeface="+mj-lt"/>
              </a:rPr>
              <a:t> </a:t>
            </a:r>
            <a:r>
              <a:rPr lang="en-US" sz="2400" dirty="0" err="1" smtClean="0">
                <a:latin typeface="+mj-lt"/>
              </a:rPr>
              <a:t>em</a:t>
            </a:r>
            <a:r>
              <a:rPr lang="en-US" sz="2400" dirty="0" smtClean="0">
                <a:latin typeface="+mj-lt"/>
              </a:rPr>
              <a:t> </a:t>
            </a:r>
            <a:r>
              <a:rPr lang="en-US" sz="2400" dirty="0" err="1" smtClean="0">
                <a:latin typeface="+mj-lt"/>
              </a:rPr>
              <a:t>cũng</a:t>
            </a:r>
            <a:r>
              <a:rPr lang="en-US" sz="2400" dirty="0" smtClean="0">
                <a:latin typeface="+mj-lt"/>
              </a:rPr>
              <a:t> </a:t>
            </a:r>
            <a:r>
              <a:rPr lang="en-US" sz="2400" dirty="0" err="1" smtClean="0">
                <a:latin typeface="+mj-lt"/>
              </a:rPr>
              <a:t>kính</a:t>
            </a:r>
            <a:r>
              <a:rPr lang="en-US" sz="2400" dirty="0" smtClean="0">
                <a:latin typeface="+mj-lt"/>
              </a:rPr>
              <a:t> </a:t>
            </a:r>
            <a:r>
              <a:rPr lang="en-US" sz="2400" dirty="0" err="1" smtClean="0">
                <a:latin typeface="+mj-lt"/>
              </a:rPr>
              <a:t>trọng</a:t>
            </a:r>
            <a:r>
              <a:rPr lang="en-US" sz="2400" dirty="0" smtClean="0">
                <a:latin typeface="+mj-lt"/>
              </a:rPr>
              <a:t> </a:t>
            </a:r>
            <a:r>
              <a:rPr lang="en-US" sz="2400" dirty="0" err="1" smtClean="0">
                <a:latin typeface="+mj-lt"/>
              </a:rPr>
              <a:t>và</a:t>
            </a:r>
            <a:r>
              <a:rPr lang="en-US" sz="2400" dirty="0" smtClean="0">
                <a:latin typeface="+mj-lt"/>
              </a:rPr>
              <a:t> </a:t>
            </a:r>
            <a:r>
              <a:rPr lang="en-US" sz="2400" dirty="0" err="1" smtClean="0">
                <a:latin typeface="+mj-lt"/>
              </a:rPr>
              <a:t>c</a:t>
            </a:r>
            <a:r>
              <a:rPr lang="en-US" dirty="0" err="1" smtClean="0">
                <a:latin typeface="+mj-lt"/>
              </a:rPr>
              <a:t>ũng</a:t>
            </a:r>
            <a:r>
              <a:rPr lang="en-US" dirty="0" smtClean="0">
                <a:latin typeface="+mj-lt"/>
              </a:rPr>
              <a:t> </a:t>
            </a:r>
            <a:r>
              <a:rPr lang="en-US" dirty="0" err="1" smtClean="0">
                <a:latin typeface="+mj-lt"/>
              </a:rPr>
              <a:t>sẽ</a:t>
            </a:r>
            <a:r>
              <a:rPr lang="en-US" dirty="0" smtClean="0">
                <a:latin typeface="+mj-lt"/>
              </a:rPr>
              <a:t> </a:t>
            </a:r>
            <a:r>
              <a:rPr lang="en-US" sz="2400" dirty="0" err="1" smtClean="0">
                <a:latin typeface="+mj-lt"/>
              </a:rPr>
              <a:t>đối</a:t>
            </a:r>
            <a:r>
              <a:rPr lang="en-US" sz="2400" dirty="0" smtClean="0">
                <a:latin typeface="+mj-lt"/>
              </a:rPr>
              <a:t> </a:t>
            </a:r>
            <a:r>
              <a:rPr lang="en-US" sz="2400" dirty="0" err="1" smtClean="0">
                <a:latin typeface="+mj-lt"/>
              </a:rPr>
              <a:t>xử</a:t>
            </a:r>
            <a:r>
              <a:rPr lang="en-US" sz="2400" dirty="0" smtClean="0">
                <a:latin typeface="+mj-lt"/>
              </a:rPr>
              <a:t> </a:t>
            </a:r>
            <a:r>
              <a:rPr lang="en-US" sz="2400" dirty="0" err="1" smtClean="0">
                <a:latin typeface="+mj-lt"/>
              </a:rPr>
              <a:t>với</a:t>
            </a:r>
            <a:r>
              <a:rPr lang="en-US" sz="2400" dirty="0" smtClean="0">
                <a:latin typeface="+mj-lt"/>
              </a:rPr>
              <a:t> </a:t>
            </a:r>
            <a:r>
              <a:rPr lang="en-US" sz="2400" dirty="0" err="1" smtClean="0">
                <a:latin typeface="+mj-lt"/>
              </a:rPr>
              <a:t>người</a:t>
            </a:r>
            <a:r>
              <a:rPr lang="en-US" sz="2400" dirty="0" smtClean="0">
                <a:latin typeface="+mj-lt"/>
              </a:rPr>
              <a:t> </a:t>
            </a:r>
            <a:r>
              <a:rPr lang="en-US" sz="2400" dirty="0" err="1" smtClean="0">
                <a:latin typeface="+mj-lt"/>
              </a:rPr>
              <a:t>lớn</a:t>
            </a:r>
            <a:r>
              <a:rPr lang="en-US" sz="2400" dirty="0" smtClean="0">
                <a:latin typeface="+mj-lt"/>
              </a:rPr>
              <a:t> </a:t>
            </a:r>
            <a:r>
              <a:rPr lang="en-US" sz="2400" dirty="0" err="1" smtClean="0">
                <a:latin typeface="+mj-lt"/>
              </a:rPr>
              <a:t>với</a:t>
            </a:r>
            <a:r>
              <a:rPr lang="en-US" sz="2400" dirty="0" smtClean="0">
                <a:latin typeface="+mj-lt"/>
              </a:rPr>
              <a:t> </a:t>
            </a:r>
            <a:r>
              <a:rPr lang="en-US" sz="2400" dirty="0" err="1" smtClean="0">
                <a:latin typeface="+mj-lt"/>
              </a:rPr>
              <a:t>thái</a:t>
            </a:r>
            <a:r>
              <a:rPr lang="en-US" sz="2400" dirty="0" smtClean="0">
                <a:latin typeface="+mj-lt"/>
              </a:rPr>
              <a:t> </a:t>
            </a:r>
            <a:r>
              <a:rPr lang="en-US" sz="2400" dirty="0" err="1" smtClean="0">
                <a:latin typeface="+mj-lt"/>
              </a:rPr>
              <a:t>độ</a:t>
            </a:r>
            <a:r>
              <a:rPr lang="en-US" sz="2400" dirty="0" smtClean="0">
                <a:latin typeface="+mj-lt"/>
              </a:rPr>
              <a:t> </a:t>
            </a:r>
            <a:r>
              <a:rPr lang="en-US" sz="2400" dirty="0" err="1" smtClean="0">
                <a:latin typeface="+mj-lt"/>
              </a:rPr>
              <a:t>tôn</a:t>
            </a:r>
            <a:r>
              <a:rPr lang="en-US" sz="2400" dirty="0" smtClean="0">
                <a:latin typeface="+mj-lt"/>
              </a:rPr>
              <a:t> </a:t>
            </a:r>
            <a:r>
              <a:rPr lang="en-US" sz="2400" dirty="0" err="1" smtClean="0">
                <a:latin typeface="+mj-lt"/>
              </a:rPr>
              <a:t>trọng</a:t>
            </a:r>
            <a:r>
              <a:rPr lang="en-US" sz="2400" dirty="0" smtClean="0">
                <a:latin typeface="+mj-lt"/>
              </a:rPr>
              <a:t>.</a:t>
            </a:r>
          </a:p>
          <a:p>
            <a:pPr marL="609600" indent="-609600">
              <a:lnSpc>
                <a:spcPct val="80000"/>
              </a:lnSpc>
              <a:buFont typeface="Wingdings" pitchFamily="2" charset="2"/>
              <a:buChar char="Ø"/>
            </a:pPr>
            <a:r>
              <a:rPr lang="en-US" sz="2400" dirty="0" err="1" smtClean="0">
                <a:latin typeface="+mj-lt"/>
              </a:rPr>
              <a:t>Các</a:t>
            </a:r>
            <a:r>
              <a:rPr lang="en-US" sz="2400" dirty="0" smtClean="0">
                <a:latin typeface="+mj-lt"/>
              </a:rPr>
              <a:t> </a:t>
            </a:r>
            <a:r>
              <a:rPr lang="en-US" sz="2400" dirty="0" err="1" smtClean="0">
                <a:latin typeface="+mj-lt"/>
              </a:rPr>
              <a:t>dịch</a:t>
            </a:r>
            <a:r>
              <a:rPr lang="en-US" sz="2400" dirty="0" smtClean="0">
                <a:latin typeface="+mj-lt"/>
              </a:rPr>
              <a:t> </a:t>
            </a:r>
            <a:r>
              <a:rPr lang="en-US" sz="2400" dirty="0" err="1" smtClean="0">
                <a:latin typeface="+mj-lt"/>
              </a:rPr>
              <a:t>vụ</a:t>
            </a:r>
            <a:r>
              <a:rPr lang="en-US" sz="2400" dirty="0" smtClean="0">
                <a:latin typeface="+mj-lt"/>
              </a:rPr>
              <a:t> </a:t>
            </a:r>
            <a:r>
              <a:rPr lang="en-US" sz="2400" dirty="0" err="1" smtClean="0">
                <a:latin typeface="+mj-lt"/>
              </a:rPr>
              <a:t>mà</a:t>
            </a:r>
            <a:r>
              <a:rPr lang="en-US" sz="2400" dirty="0" smtClean="0">
                <a:latin typeface="+mj-lt"/>
              </a:rPr>
              <a:t> </a:t>
            </a:r>
            <a:r>
              <a:rPr lang="en-US" sz="2400" dirty="0" err="1" smtClean="0">
                <a:latin typeface="+mj-lt"/>
              </a:rPr>
              <a:t>người</a:t>
            </a:r>
            <a:r>
              <a:rPr lang="en-US" sz="2400" dirty="0" smtClean="0">
                <a:latin typeface="+mj-lt"/>
              </a:rPr>
              <a:t> </a:t>
            </a:r>
            <a:r>
              <a:rPr lang="en-US" sz="2400" dirty="0" err="1" smtClean="0">
                <a:latin typeface="+mj-lt"/>
              </a:rPr>
              <a:t>lớn</a:t>
            </a:r>
            <a:r>
              <a:rPr lang="en-US" sz="2400" dirty="0" smtClean="0">
                <a:latin typeface="+mj-lt"/>
              </a:rPr>
              <a:t> </a:t>
            </a:r>
            <a:r>
              <a:rPr lang="en-US" sz="2400" dirty="0" err="1" smtClean="0">
                <a:latin typeface="+mj-lt"/>
              </a:rPr>
              <a:t>cung</a:t>
            </a:r>
            <a:r>
              <a:rPr lang="en-US" sz="2400" dirty="0" smtClean="0">
                <a:latin typeface="+mj-lt"/>
              </a:rPr>
              <a:t> </a:t>
            </a:r>
            <a:r>
              <a:rPr lang="en-US" sz="2400" dirty="0" err="1" smtClean="0">
                <a:latin typeface="+mj-lt"/>
              </a:rPr>
              <a:t>cấp</a:t>
            </a:r>
            <a:r>
              <a:rPr lang="en-US" sz="2400" dirty="0" smtClean="0">
                <a:latin typeface="+mj-lt"/>
              </a:rPr>
              <a:t> </a:t>
            </a:r>
            <a:r>
              <a:rPr lang="en-US" sz="2400" dirty="0" err="1" smtClean="0">
                <a:latin typeface="+mj-lt"/>
              </a:rPr>
              <a:t>sẽ</a:t>
            </a:r>
            <a:r>
              <a:rPr lang="en-US" sz="2400" dirty="0" smtClean="0">
                <a:latin typeface="+mj-lt"/>
              </a:rPr>
              <a:t> </a:t>
            </a:r>
            <a:r>
              <a:rPr lang="en-US" sz="2400" dirty="0" err="1" smtClean="0">
                <a:latin typeface="+mj-lt"/>
              </a:rPr>
              <a:t>phù</a:t>
            </a:r>
            <a:r>
              <a:rPr lang="en-US" sz="2400" dirty="0" smtClean="0">
                <a:latin typeface="+mj-lt"/>
              </a:rPr>
              <a:t> hợp </a:t>
            </a:r>
            <a:r>
              <a:rPr lang="en-US" sz="2400" dirty="0" err="1" smtClean="0">
                <a:latin typeface="+mj-lt"/>
              </a:rPr>
              <a:t>và</a:t>
            </a:r>
            <a:r>
              <a:rPr lang="en-US" sz="2400" dirty="0" smtClean="0">
                <a:latin typeface="+mj-lt"/>
              </a:rPr>
              <a:t> </a:t>
            </a:r>
            <a:r>
              <a:rPr lang="en-US" sz="2400" dirty="0" err="1" smtClean="0">
                <a:latin typeface="+mj-lt"/>
              </a:rPr>
              <a:t>đáp</a:t>
            </a:r>
            <a:r>
              <a:rPr lang="en-US" sz="2400" dirty="0" smtClean="0">
                <a:latin typeface="+mj-lt"/>
              </a:rPr>
              <a:t> </a:t>
            </a:r>
            <a:r>
              <a:rPr lang="en-US" sz="2400" dirty="0" err="1" smtClean="0">
                <a:latin typeface="+mj-lt"/>
              </a:rPr>
              <a:t>ứng</a:t>
            </a:r>
            <a:r>
              <a:rPr lang="en-US" sz="2400" dirty="0" smtClean="0">
                <a:latin typeface="+mj-lt"/>
              </a:rPr>
              <a:t> </a:t>
            </a:r>
            <a:r>
              <a:rPr lang="en-US" sz="2400" dirty="0" err="1" smtClean="0">
                <a:latin typeface="+mj-lt"/>
              </a:rPr>
              <a:t>được</a:t>
            </a:r>
            <a:r>
              <a:rPr lang="en-US" sz="2400" dirty="0" smtClean="0">
                <a:latin typeface="+mj-lt"/>
              </a:rPr>
              <a:t> </a:t>
            </a:r>
            <a:r>
              <a:rPr lang="en-US" sz="2400" dirty="0" err="1" smtClean="0">
                <a:latin typeface="+mj-lt"/>
              </a:rPr>
              <a:t>nhu</a:t>
            </a:r>
            <a:r>
              <a:rPr lang="en-US" sz="2400" dirty="0" smtClean="0">
                <a:latin typeface="+mj-lt"/>
              </a:rPr>
              <a:t> </a:t>
            </a:r>
            <a:r>
              <a:rPr lang="en-US" sz="2400" dirty="0" err="1" smtClean="0">
                <a:latin typeface="+mj-lt"/>
              </a:rPr>
              <a:t>cầu</a:t>
            </a:r>
            <a:r>
              <a:rPr lang="en-US" sz="2400" dirty="0" smtClean="0">
                <a:latin typeface="+mj-lt"/>
              </a:rPr>
              <a:t> </a:t>
            </a:r>
            <a:r>
              <a:rPr lang="en-US" sz="2400" dirty="0" err="1" smtClean="0">
                <a:latin typeface="+mj-lt"/>
              </a:rPr>
              <a:t>của</a:t>
            </a:r>
            <a:r>
              <a:rPr lang="en-US" sz="2400" dirty="0" smtClean="0">
                <a:latin typeface="+mj-lt"/>
              </a:rPr>
              <a:t> </a:t>
            </a:r>
            <a:r>
              <a:rPr lang="en-US" sz="2400" dirty="0" err="1" smtClean="0">
                <a:latin typeface="+mj-lt"/>
              </a:rPr>
              <a:t>trẻ</a:t>
            </a:r>
            <a:r>
              <a:rPr lang="en-US" sz="2400" dirty="0" smtClean="0">
                <a:latin typeface="+mj-lt"/>
              </a:rPr>
              <a:t>, </a:t>
            </a:r>
            <a:r>
              <a:rPr lang="en-US" sz="2400" dirty="0" err="1" smtClean="0">
                <a:latin typeface="+mj-lt"/>
              </a:rPr>
              <a:t>cũng</a:t>
            </a:r>
            <a:r>
              <a:rPr lang="en-US" sz="2400" dirty="0" smtClean="0">
                <a:latin typeface="+mj-lt"/>
              </a:rPr>
              <a:t> </a:t>
            </a:r>
            <a:r>
              <a:rPr lang="en-US" sz="2400" dirty="0" err="1" smtClean="0">
                <a:latin typeface="+mj-lt"/>
              </a:rPr>
              <a:t>như</a:t>
            </a:r>
            <a:r>
              <a:rPr lang="en-US" sz="2400" dirty="0" smtClean="0">
                <a:latin typeface="+mj-lt"/>
              </a:rPr>
              <a:t> </a:t>
            </a:r>
            <a:r>
              <a:rPr lang="en-US" sz="2400" dirty="0" err="1" smtClean="0">
                <a:latin typeface="+mj-lt"/>
              </a:rPr>
              <a:t>có</a:t>
            </a:r>
            <a:r>
              <a:rPr lang="en-US" sz="2400" dirty="0" smtClean="0">
                <a:latin typeface="+mj-lt"/>
              </a:rPr>
              <a:t> </a:t>
            </a:r>
            <a:r>
              <a:rPr lang="en-US" sz="2400" dirty="0" err="1" smtClean="0">
                <a:latin typeface="+mj-lt"/>
              </a:rPr>
              <a:t>thể</a:t>
            </a:r>
            <a:r>
              <a:rPr lang="en-US" sz="2400" dirty="0" smtClean="0">
                <a:latin typeface="+mj-lt"/>
              </a:rPr>
              <a:t> </a:t>
            </a:r>
            <a:r>
              <a:rPr lang="en-US" sz="2400" dirty="0" err="1" smtClean="0">
                <a:latin typeface="+mj-lt"/>
              </a:rPr>
              <a:t>điều</a:t>
            </a:r>
            <a:r>
              <a:rPr lang="en-US" sz="2400" dirty="0" smtClean="0">
                <a:latin typeface="+mj-lt"/>
              </a:rPr>
              <a:t> </a:t>
            </a:r>
            <a:r>
              <a:rPr lang="en-US" sz="2400" dirty="0" err="1" smtClean="0">
                <a:latin typeface="+mj-lt"/>
              </a:rPr>
              <a:t>chỉnh</a:t>
            </a:r>
            <a:r>
              <a:rPr lang="en-US" sz="2400" dirty="0" smtClean="0">
                <a:latin typeface="+mj-lt"/>
              </a:rPr>
              <a:t> </a:t>
            </a:r>
            <a:r>
              <a:rPr lang="en-US" sz="2400" dirty="0" err="1" smtClean="0">
                <a:latin typeface="+mj-lt"/>
              </a:rPr>
              <a:t>khi</a:t>
            </a:r>
            <a:r>
              <a:rPr lang="en-US" sz="2400" dirty="0" smtClean="0">
                <a:latin typeface="+mj-lt"/>
              </a:rPr>
              <a:t> </a:t>
            </a:r>
            <a:r>
              <a:rPr lang="en-US" sz="2400" dirty="0" err="1" smtClean="0">
                <a:latin typeface="+mj-lt"/>
              </a:rPr>
              <a:t>nhu</a:t>
            </a:r>
            <a:r>
              <a:rPr lang="en-US" sz="2400" dirty="0" smtClean="0">
                <a:latin typeface="+mj-lt"/>
              </a:rPr>
              <a:t> </a:t>
            </a:r>
            <a:r>
              <a:rPr lang="en-US" sz="2400" dirty="0" err="1" smtClean="0">
                <a:latin typeface="+mj-lt"/>
              </a:rPr>
              <a:t>cầu</a:t>
            </a:r>
            <a:r>
              <a:rPr lang="en-US" sz="2400" dirty="0" smtClean="0">
                <a:latin typeface="+mj-lt"/>
              </a:rPr>
              <a:t> </a:t>
            </a:r>
            <a:r>
              <a:rPr lang="en-US" sz="2400" dirty="0" err="1" smtClean="0">
                <a:latin typeface="+mj-lt"/>
              </a:rPr>
              <a:t>của</a:t>
            </a:r>
            <a:r>
              <a:rPr lang="en-US" sz="2400" dirty="0" smtClean="0">
                <a:latin typeface="+mj-lt"/>
              </a:rPr>
              <a:t> </a:t>
            </a:r>
            <a:r>
              <a:rPr lang="en-US" sz="2400" dirty="0" err="1" smtClean="0">
                <a:latin typeface="+mj-lt"/>
              </a:rPr>
              <a:t>trẻ</a:t>
            </a:r>
            <a:r>
              <a:rPr lang="en-US" sz="2400" dirty="0" smtClean="0">
                <a:latin typeface="+mj-lt"/>
              </a:rPr>
              <a:t> </a:t>
            </a:r>
            <a:r>
              <a:rPr lang="en-US" sz="2400" dirty="0" err="1" smtClean="0">
                <a:latin typeface="+mj-lt"/>
              </a:rPr>
              <a:t>thay</a:t>
            </a:r>
            <a:r>
              <a:rPr lang="en-US" sz="2400" dirty="0" smtClean="0">
                <a:latin typeface="+mj-lt"/>
              </a:rPr>
              <a:t> </a:t>
            </a:r>
            <a:r>
              <a:rPr lang="en-US" sz="2400" dirty="0" err="1" smtClean="0">
                <a:latin typeface="+mj-lt"/>
              </a:rPr>
              <a:t>đổi</a:t>
            </a:r>
            <a:r>
              <a:rPr lang="en-US" sz="2400" dirty="0" smtClean="0">
                <a:latin typeface="+mj-lt"/>
              </a:rPr>
              <a:t>.</a:t>
            </a:r>
          </a:p>
          <a:p>
            <a:pPr marL="609600" indent="-609600">
              <a:lnSpc>
                <a:spcPct val="80000"/>
              </a:lnSpc>
              <a:buFont typeface="Wingdings" pitchFamily="2" charset="2"/>
              <a:buChar char="Ø"/>
            </a:pPr>
            <a:r>
              <a:rPr lang="en-US" sz="2400" dirty="0" smtClean="0">
                <a:latin typeface="+mj-lt"/>
              </a:rPr>
              <a:t>... </a:t>
            </a:r>
          </a:p>
        </p:txBody>
      </p:sp>
      <p:sp>
        <p:nvSpPr>
          <p:cNvPr id="5" name="Slide Number Placeholder 5"/>
          <p:cNvSpPr>
            <a:spLocks noGrp="1"/>
          </p:cNvSpPr>
          <p:nvPr>
            <p:ph type="sldNum" sz="quarter" idx="12"/>
          </p:nvPr>
        </p:nvSpPr>
        <p:spPr/>
        <p:txBody>
          <a:bodyPr/>
          <a:lstStyle/>
          <a:p>
            <a:pPr>
              <a:defRPr/>
            </a:pPr>
            <a:fld id="{A829CA47-370E-4165-81EC-83E31D67D375}" type="slidenum">
              <a:rPr lang="en-US" smtClean="0"/>
              <a:pPr>
                <a:defRPr/>
              </a:pPr>
              <a:t>20</a:t>
            </a:fld>
            <a:endParaRPr lang="en-US" smtClean="0"/>
          </a:p>
        </p:txBody>
      </p:sp>
      <p:sp>
        <p:nvSpPr>
          <p:cNvPr id="98306" name="Rectangle 2"/>
          <p:cNvSpPr>
            <a:spLocks noGrp="1" noChangeArrowheads="1"/>
          </p:cNvSpPr>
          <p:nvPr>
            <p:ph type="title"/>
          </p:nvPr>
        </p:nvSpPr>
        <p:spPr>
          <a:xfrm>
            <a:off x="152400" y="228600"/>
            <a:ext cx="8763000" cy="533400"/>
          </a:xfrm>
        </p:spPr>
        <p:txBody>
          <a:bodyPr/>
          <a:lstStyle/>
          <a:p>
            <a:pPr algn="ctr">
              <a:defRPr/>
            </a:pPr>
            <a:r>
              <a:rPr lang="vi-VN" sz="2200" dirty="0">
                <a:solidFill>
                  <a:srgbClr val="000000"/>
                </a:solidFill>
                <a:latin typeface="Arial"/>
              </a:rPr>
              <a:t>LỢI ÍCH CỦA VIỆC TRẺ ĐƯỢC THAM GIA</a:t>
            </a:r>
            <a:endParaRPr lang="en-US" sz="2800" b="1" dirty="0">
              <a:solidFill>
                <a:schemeClr val="tx1"/>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500" fill="hold"/>
                                        <p:tgtEl>
                                          <p:spTgt spid="98306"/>
                                        </p:tgtEl>
                                        <p:attrNameLst>
                                          <p:attrName>ppt_w</p:attrName>
                                        </p:attrNameLst>
                                      </p:cBhvr>
                                      <p:tavLst>
                                        <p:tav tm="0">
                                          <p:val>
                                            <p:fltVal val="0"/>
                                          </p:val>
                                        </p:tav>
                                        <p:tav tm="100000">
                                          <p:val>
                                            <p:strVal val="#ppt_w"/>
                                          </p:val>
                                        </p:tav>
                                      </p:tavLst>
                                    </p:anim>
                                    <p:anim calcmode="lin" valueType="num">
                                      <p:cBhvr>
                                        <p:cTn id="8" dur="500" fill="hold"/>
                                        <p:tgtEl>
                                          <p:spTgt spid="98306"/>
                                        </p:tgtEl>
                                        <p:attrNameLst>
                                          <p:attrName>ppt_h</p:attrName>
                                        </p:attrNameLst>
                                      </p:cBhvr>
                                      <p:tavLst>
                                        <p:tav tm="0">
                                          <p:val>
                                            <p:fltVal val="0"/>
                                          </p:val>
                                        </p:tav>
                                        <p:tav tm="100000">
                                          <p:val>
                                            <p:strVal val="#ppt_h"/>
                                          </p:val>
                                        </p:tav>
                                      </p:tavLst>
                                    </p:anim>
                                    <p:animEffect transition="in" filter="fade">
                                      <p:cBhvr>
                                        <p:cTn id="9" dur="500"/>
                                        <p:tgtEl>
                                          <p:spTgt spid="98306"/>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98307">
                                            <p:txEl>
                                              <p:pRg st="0" end="0"/>
                                            </p:txEl>
                                          </p:spTgt>
                                        </p:tgtEl>
                                        <p:attrNameLst>
                                          <p:attrName>style.visibility</p:attrName>
                                        </p:attrNameLst>
                                      </p:cBhvr>
                                      <p:to>
                                        <p:strVal val="visible"/>
                                      </p:to>
                                    </p:set>
                                    <p:anim calcmode="lin" valueType="num">
                                      <p:cBhvr>
                                        <p:cTn id="14" dur="500" fill="hold"/>
                                        <p:tgtEl>
                                          <p:spTgt spid="98307">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98307">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8307">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9830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98307">
                                            <p:txEl>
                                              <p:pRg st="1" end="1"/>
                                            </p:txEl>
                                          </p:spTgt>
                                        </p:tgtEl>
                                        <p:attrNameLst>
                                          <p:attrName>style.visibility</p:attrName>
                                        </p:attrNameLst>
                                      </p:cBhvr>
                                      <p:to>
                                        <p:strVal val="visible"/>
                                      </p:to>
                                    </p:set>
                                    <p:anim calcmode="lin" valueType="num">
                                      <p:cBhvr>
                                        <p:cTn id="23" dur="500" fill="hold"/>
                                        <p:tgtEl>
                                          <p:spTgt spid="98307">
                                            <p:txEl>
                                              <p:pRg st="1" end="1"/>
                                            </p:txEl>
                                          </p:spTgt>
                                        </p:tgtEl>
                                        <p:attrNameLst>
                                          <p:attrName>ppt_w</p:attrName>
                                        </p:attrNameLst>
                                      </p:cBhvr>
                                      <p:tavLst>
                                        <p:tav tm="0">
                                          <p:val>
                                            <p:strVal val="#ppt_w*2.5"/>
                                          </p:val>
                                        </p:tav>
                                        <p:tav tm="100000">
                                          <p:val>
                                            <p:strVal val="#ppt_w"/>
                                          </p:val>
                                        </p:tav>
                                      </p:tavLst>
                                    </p:anim>
                                    <p:anim calcmode="lin" valueType="num">
                                      <p:cBhvr>
                                        <p:cTn id="24" dur="500" fill="hold"/>
                                        <p:tgtEl>
                                          <p:spTgt spid="98307">
                                            <p:txEl>
                                              <p:pRg st="1" end="1"/>
                                            </p:txEl>
                                          </p:spTgt>
                                        </p:tgtEl>
                                        <p:attrNameLst>
                                          <p:attrName>ppt_h</p:attrName>
                                        </p:attrNameLst>
                                      </p:cBhvr>
                                      <p:tavLst>
                                        <p:tav tm="0">
                                          <p:val>
                                            <p:strVal val="#ppt_h*0.01"/>
                                          </p:val>
                                        </p:tav>
                                        <p:tav tm="100000">
                                          <p:val>
                                            <p:strVal val="#ppt_h"/>
                                          </p:val>
                                        </p:tav>
                                      </p:tavLst>
                                    </p:anim>
                                    <p:anim calcmode="lin" valueType="num">
                                      <p:cBhvr>
                                        <p:cTn id="25" dur="5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98307">
                                            <p:txEl>
                                              <p:pRg st="1" end="1"/>
                                            </p:txEl>
                                          </p:spTgt>
                                        </p:tgtEl>
                                        <p:attrNameLst>
                                          <p:attrName>ppt_y</p:attrName>
                                        </p:attrNameLst>
                                      </p:cBhvr>
                                      <p:tavLst>
                                        <p:tav tm="0">
                                          <p:val>
                                            <p:strVal val="#ppt_h+1"/>
                                          </p:val>
                                        </p:tav>
                                        <p:tav tm="100000">
                                          <p:val>
                                            <p:strVal val="#ppt_y"/>
                                          </p:val>
                                        </p:tav>
                                      </p:tavLst>
                                    </p:anim>
                                    <p:animEffect transition="in" filter="fade">
                                      <p:cBhvr>
                                        <p:cTn id="27" dur="500"/>
                                        <p:tgtEl>
                                          <p:spTgt spid="9830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8307">
                                            <p:txEl>
                                              <p:pRg st="2" end="2"/>
                                            </p:txEl>
                                          </p:spTgt>
                                        </p:tgtEl>
                                        <p:attrNameLst>
                                          <p:attrName>style.visibility</p:attrName>
                                        </p:attrNameLst>
                                      </p:cBhvr>
                                      <p:to>
                                        <p:strVal val="visible"/>
                                      </p:to>
                                    </p:set>
                                    <p:animEffect transition="in" filter="blinds(horizontal)">
                                      <p:cBhvr>
                                        <p:cTn id="32" dur="500"/>
                                        <p:tgtEl>
                                          <p:spTgt spid="9830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98307">
                                            <p:txEl>
                                              <p:pRg st="3" end="3"/>
                                            </p:txEl>
                                          </p:spTgt>
                                        </p:tgtEl>
                                        <p:attrNameLst>
                                          <p:attrName>style.visibility</p:attrName>
                                        </p:attrNameLst>
                                      </p:cBhvr>
                                      <p:to>
                                        <p:strVal val="visible"/>
                                      </p:to>
                                    </p:set>
                                    <p:animEffect transition="in" filter="strips(downLeft)">
                                      <p:cBhvr>
                                        <p:cTn id="37" dur="500"/>
                                        <p:tgtEl>
                                          <p:spTgt spid="9830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98307">
                                            <p:txEl>
                                              <p:pRg st="4" end="4"/>
                                            </p:txEl>
                                          </p:spTgt>
                                        </p:tgtEl>
                                        <p:attrNameLst>
                                          <p:attrName>style.visibility</p:attrName>
                                        </p:attrNameLst>
                                      </p:cBhvr>
                                      <p:to>
                                        <p:strVal val="visible"/>
                                      </p:to>
                                    </p:set>
                                    <p:anim calcmode="lin" valueType="num">
                                      <p:cBhvr>
                                        <p:cTn id="42" dur="500" fill="hold"/>
                                        <p:tgtEl>
                                          <p:spTgt spid="98307">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98307">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98307">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98307">
                                            <p:txEl>
                                              <p:pRg st="5" end="5"/>
                                            </p:txEl>
                                          </p:spTgt>
                                        </p:tgtEl>
                                        <p:attrNameLst>
                                          <p:attrName>style.visibility</p:attrName>
                                        </p:attrNameLst>
                                      </p:cBhvr>
                                      <p:to>
                                        <p:strVal val="visible"/>
                                      </p:to>
                                    </p:set>
                                    <p:animEffect transition="in" filter="box(in)">
                                      <p:cBhvr>
                                        <p:cTn id="49" dur="500"/>
                                        <p:tgtEl>
                                          <p:spTgt spid="98307">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98307">
                                            <p:txEl>
                                              <p:pRg st="6" end="6"/>
                                            </p:txEl>
                                          </p:spTgt>
                                        </p:tgtEl>
                                        <p:attrNameLst>
                                          <p:attrName>style.visibility</p:attrName>
                                        </p:attrNameLst>
                                      </p:cBhvr>
                                      <p:to>
                                        <p:strVal val="visible"/>
                                      </p:to>
                                    </p:set>
                                    <p:anim calcmode="lin" valueType="num">
                                      <p:cBhvr additive="base">
                                        <p:cTn id="54" dur="500" fill="hold"/>
                                        <p:tgtEl>
                                          <p:spTgt spid="98307">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83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nodeType="clickEffect">
                                  <p:stCondLst>
                                    <p:cond delay="0"/>
                                  </p:stCondLst>
                                  <p:childTnLst>
                                    <p:set>
                                      <p:cBhvr>
                                        <p:cTn id="59" dur="1" fill="hold">
                                          <p:stCondLst>
                                            <p:cond delay="0"/>
                                          </p:stCondLst>
                                        </p:cTn>
                                        <p:tgtEl>
                                          <p:spTgt spid="98307">
                                            <p:txEl>
                                              <p:pRg st="7" end="7"/>
                                            </p:txEl>
                                          </p:spTgt>
                                        </p:tgtEl>
                                        <p:attrNameLst>
                                          <p:attrName>style.visibility</p:attrName>
                                        </p:attrNameLst>
                                      </p:cBhvr>
                                      <p:to>
                                        <p:strVal val="visible"/>
                                      </p:to>
                                    </p:set>
                                    <p:animEffect transition="in" filter="strips(downLeft)">
                                      <p:cBhvr>
                                        <p:cTn id="60" dur="500"/>
                                        <p:tgtEl>
                                          <p:spTgt spid="98307">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98307">
                                            <p:txEl>
                                              <p:pRg st="8" end="8"/>
                                            </p:txEl>
                                          </p:spTgt>
                                        </p:tgtEl>
                                        <p:attrNameLst>
                                          <p:attrName>style.visibility</p:attrName>
                                        </p:attrNameLst>
                                      </p:cBhvr>
                                      <p:to>
                                        <p:strVal val="visible"/>
                                      </p:to>
                                    </p:set>
                                    <p:animEffect transition="in" filter="blinds(horizontal)">
                                      <p:cBhvr>
                                        <p:cTn id="65" dur="500"/>
                                        <p:tgtEl>
                                          <p:spTgt spid="983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304800" y="914400"/>
            <a:ext cx="8610600" cy="5943600"/>
          </a:xfrm>
        </p:spPr>
        <p:txBody>
          <a:bodyPr/>
          <a:lstStyle/>
          <a:p>
            <a:pPr marL="609600" indent="-609600">
              <a:lnSpc>
                <a:spcPct val="80000"/>
              </a:lnSpc>
              <a:buFontTx/>
              <a:buBlip>
                <a:blip r:embed="rId2"/>
              </a:buBlip>
            </a:pPr>
            <a:r>
              <a:rPr lang="en-US" sz="2800" b="1" i="1" dirty="0" err="1" smtClean="0">
                <a:solidFill>
                  <a:srgbClr val="C00000"/>
                </a:solidFill>
              </a:rPr>
              <a:t>Lợi</a:t>
            </a:r>
            <a:r>
              <a:rPr lang="en-US" sz="2800" b="1" i="1" dirty="0" smtClean="0">
                <a:solidFill>
                  <a:srgbClr val="C00000"/>
                </a:solidFill>
              </a:rPr>
              <a:t> </a:t>
            </a:r>
            <a:r>
              <a:rPr lang="en-US" sz="2800" b="1" i="1" dirty="0" err="1" smtClean="0">
                <a:solidFill>
                  <a:srgbClr val="C00000"/>
                </a:solidFill>
              </a:rPr>
              <a:t>ích</a:t>
            </a:r>
            <a:r>
              <a:rPr lang="en-US" sz="2800" b="1" i="1" dirty="0" smtClean="0">
                <a:solidFill>
                  <a:srgbClr val="C00000"/>
                </a:solidFill>
              </a:rPr>
              <a:t> </a:t>
            </a:r>
            <a:r>
              <a:rPr lang="en-US" sz="2800" b="1" i="1" dirty="0" err="1" smtClean="0">
                <a:solidFill>
                  <a:srgbClr val="C00000"/>
                </a:solidFill>
              </a:rPr>
              <a:t>cho</a:t>
            </a:r>
            <a:r>
              <a:rPr lang="en-US" sz="2800" b="1" i="1" dirty="0" smtClean="0">
                <a:solidFill>
                  <a:srgbClr val="C00000"/>
                </a:solidFill>
              </a:rPr>
              <a:t> </a:t>
            </a:r>
            <a:r>
              <a:rPr lang="en-US" sz="2800" b="1" i="1" dirty="0" err="1" smtClean="0">
                <a:solidFill>
                  <a:srgbClr val="C00000"/>
                </a:solidFill>
              </a:rPr>
              <a:t>xã</a:t>
            </a:r>
            <a:r>
              <a:rPr lang="en-US" sz="2800" b="1" i="1" dirty="0" smtClean="0">
                <a:solidFill>
                  <a:srgbClr val="C00000"/>
                </a:solidFill>
              </a:rPr>
              <a:t> </a:t>
            </a:r>
            <a:r>
              <a:rPr lang="en-US" sz="2800" b="1" i="1" dirty="0" err="1" smtClean="0">
                <a:solidFill>
                  <a:srgbClr val="C00000"/>
                </a:solidFill>
              </a:rPr>
              <a:t>hội</a:t>
            </a:r>
            <a:r>
              <a:rPr lang="en-US" sz="2800" b="1" i="1" dirty="0" smtClean="0">
                <a:solidFill>
                  <a:srgbClr val="C00000"/>
                </a:solidFill>
              </a:rPr>
              <a:t>:</a:t>
            </a:r>
          </a:p>
          <a:p>
            <a:pPr marL="609600" indent="-609600">
              <a:lnSpc>
                <a:spcPct val="80000"/>
              </a:lnSpc>
              <a:buFont typeface="Wingdings" pitchFamily="2" charset="2"/>
              <a:buChar char="Ø"/>
            </a:pPr>
            <a:r>
              <a:rPr lang="en-US" sz="2800" dirty="0" err="1" smtClean="0"/>
              <a:t>Xây</a:t>
            </a:r>
            <a:r>
              <a:rPr lang="en-US" sz="2800" dirty="0" smtClean="0"/>
              <a:t> </a:t>
            </a:r>
            <a:r>
              <a:rPr lang="en-US" sz="2800" dirty="0" err="1" smtClean="0"/>
              <a:t>dựng</a:t>
            </a:r>
            <a:r>
              <a:rPr lang="en-US" sz="2800" dirty="0" smtClean="0"/>
              <a:t> </a:t>
            </a:r>
            <a:r>
              <a:rPr lang="en-US" sz="2800" dirty="0" err="1" smtClean="0"/>
              <a:t>được</a:t>
            </a:r>
            <a:r>
              <a:rPr lang="en-US" sz="2800" dirty="0" smtClean="0"/>
              <a:t> </a:t>
            </a:r>
            <a:r>
              <a:rPr lang="en-US" sz="2800" dirty="0" err="1" smtClean="0"/>
              <a:t>nhiều</a:t>
            </a:r>
            <a:r>
              <a:rPr lang="en-US" sz="2800" dirty="0" smtClean="0"/>
              <a:t> </a:t>
            </a:r>
            <a:r>
              <a:rPr lang="en-US" sz="2800" dirty="0" err="1" smtClean="0"/>
              <a:t>hơn</a:t>
            </a:r>
            <a:r>
              <a:rPr lang="en-US" sz="2800" dirty="0" smtClean="0"/>
              <a:t> </a:t>
            </a:r>
            <a:r>
              <a:rPr lang="en-US" sz="2800" dirty="0" err="1" smtClean="0"/>
              <a:t>các</a:t>
            </a:r>
            <a:r>
              <a:rPr lang="en-US" sz="2800" dirty="0" smtClean="0"/>
              <a:t> </a:t>
            </a:r>
            <a:r>
              <a:rPr lang="en-US" sz="2800" dirty="0" err="1" smtClean="0"/>
              <a:t>chính</a:t>
            </a:r>
            <a:r>
              <a:rPr lang="en-US" sz="2800" dirty="0" smtClean="0"/>
              <a:t> </a:t>
            </a:r>
            <a:r>
              <a:rPr lang="en-US" sz="2800" dirty="0" err="1" smtClean="0"/>
              <a:t>sách</a:t>
            </a:r>
            <a:r>
              <a:rPr lang="en-US" sz="2800" dirty="0" smtClean="0"/>
              <a:t> </a:t>
            </a:r>
            <a:r>
              <a:rPr lang="en-US" sz="2800" dirty="0" err="1" smtClean="0"/>
              <a:t>phù</a:t>
            </a:r>
            <a:r>
              <a:rPr lang="en-US" sz="2800" dirty="0" smtClean="0"/>
              <a:t> hợp </a:t>
            </a:r>
            <a:r>
              <a:rPr lang="en-US" sz="2800" dirty="0" err="1" smtClean="0"/>
              <a:t>cho</a:t>
            </a:r>
            <a:r>
              <a:rPr lang="en-US" sz="2800" dirty="0" smtClean="0"/>
              <a:t> </a:t>
            </a:r>
            <a:r>
              <a:rPr lang="en-US" sz="2800" dirty="0" err="1" smtClean="0"/>
              <a:t>trẻ</a:t>
            </a:r>
            <a:r>
              <a:rPr lang="en-US" sz="2800" dirty="0" smtClean="0"/>
              <a:t> </a:t>
            </a:r>
            <a:r>
              <a:rPr lang="en-US" sz="2800" dirty="0" err="1" smtClean="0"/>
              <a:t>em</a:t>
            </a:r>
            <a:endParaRPr lang="en-US" sz="2800" dirty="0" smtClean="0"/>
          </a:p>
          <a:p>
            <a:pPr marL="609600" indent="-609600">
              <a:lnSpc>
                <a:spcPct val="80000"/>
              </a:lnSpc>
              <a:buFont typeface="Wingdings" pitchFamily="2" charset="2"/>
              <a:buChar char="Ø"/>
            </a:pPr>
            <a:r>
              <a:rPr lang="en-US" sz="2800" dirty="0" err="1" smtClean="0"/>
              <a:t>Xây</a:t>
            </a:r>
            <a:r>
              <a:rPr lang="en-US" sz="2800" dirty="0" smtClean="0"/>
              <a:t> </a:t>
            </a:r>
            <a:r>
              <a:rPr lang="en-US" sz="2800" dirty="0" err="1" smtClean="0"/>
              <a:t>dựng</a:t>
            </a:r>
            <a:r>
              <a:rPr lang="en-US" sz="2800" dirty="0" smtClean="0"/>
              <a:t> </a:t>
            </a:r>
            <a:r>
              <a:rPr lang="en-US" sz="2800" dirty="0" err="1" smtClean="0"/>
              <a:t>được</a:t>
            </a:r>
            <a:r>
              <a:rPr lang="en-US" sz="2800" dirty="0" smtClean="0"/>
              <a:t> </a:t>
            </a:r>
            <a:r>
              <a:rPr lang="en-US" sz="2800" dirty="0" err="1" smtClean="0"/>
              <a:t>nhiều</a:t>
            </a:r>
            <a:r>
              <a:rPr lang="en-US" sz="2800" dirty="0" smtClean="0"/>
              <a:t> </a:t>
            </a:r>
            <a:r>
              <a:rPr lang="en-US" sz="2800" dirty="0" err="1" smtClean="0"/>
              <a:t>hơn</a:t>
            </a:r>
            <a:r>
              <a:rPr lang="en-US" sz="2800" dirty="0" smtClean="0"/>
              <a:t> </a:t>
            </a:r>
            <a:r>
              <a:rPr lang="en-US" sz="2800" dirty="0" err="1" smtClean="0"/>
              <a:t>các</a:t>
            </a:r>
            <a:r>
              <a:rPr lang="en-US" sz="2800" dirty="0" smtClean="0"/>
              <a:t> </a:t>
            </a:r>
            <a:r>
              <a:rPr lang="en-US" sz="2800" dirty="0" err="1" smtClean="0"/>
              <a:t>chương</a:t>
            </a:r>
            <a:r>
              <a:rPr lang="en-US" sz="2800" dirty="0" smtClean="0"/>
              <a:t> </a:t>
            </a:r>
            <a:r>
              <a:rPr lang="en-US" sz="2800" dirty="0" err="1" smtClean="0"/>
              <a:t>trình</a:t>
            </a:r>
            <a:r>
              <a:rPr lang="en-US" sz="2800" dirty="0" smtClean="0"/>
              <a:t> </a:t>
            </a:r>
            <a:r>
              <a:rPr lang="en-US" sz="2800" dirty="0" err="1" smtClean="0"/>
              <a:t>có</a:t>
            </a:r>
            <a:r>
              <a:rPr lang="en-US" sz="2800" dirty="0" smtClean="0"/>
              <a:t> </a:t>
            </a:r>
            <a:r>
              <a:rPr lang="en-US" sz="2800" dirty="0" err="1" smtClean="0"/>
              <a:t>hiệu</a:t>
            </a:r>
            <a:r>
              <a:rPr lang="en-US" sz="2800" dirty="0" smtClean="0"/>
              <a:t> </a:t>
            </a:r>
            <a:r>
              <a:rPr lang="en-US" sz="2800" dirty="0" err="1" smtClean="0"/>
              <a:t>quả</a:t>
            </a:r>
            <a:r>
              <a:rPr lang="en-US" sz="2800" dirty="0" smtClean="0"/>
              <a:t> </a:t>
            </a:r>
            <a:r>
              <a:rPr lang="en-US" sz="2800" dirty="0" err="1" smtClean="0"/>
              <a:t>cho</a:t>
            </a:r>
            <a:r>
              <a:rPr lang="en-US" sz="2800" dirty="0" smtClean="0"/>
              <a:t> </a:t>
            </a:r>
            <a:r>
              <a:rPr lang="en-US" sz="2800" dirty="0" err="1" smtClean="0"/>
              <a:t>trẻ</a:t>
            </a:r>
            <a:r>
              <a:rPr lang="en-US" sz="2800" dirty="0" smtClean="0"/>
              <a:t> </a:t>
            </a:r>
            <a:r>
              <a:rPr lang="en-US" sz="2800" dirty="0" err="1" smtClean="0"/>
              <a:t>em</a:t>
            </a:r>
            <a:endParaRPr lang="en-US" sz="2800" dirty="0" smtClean="0"/>
          </a:p>
          <a:p>
            <a:pPr marL="609600" indent="-609600">
              <a:lnSpc>
                <a:spcPct val="80000"/>
              </a:lnSpc>
              <a:buFont typeface="Wingdings" pitchFamily="2" charset="2"/>
              <a:buChar char="Ø"/>
            </a:pPr>
            <a:r>
              <a:rPr lang="en-US" sz="2800" dirty="0" err="1" smtClean="0"/>
              <a:t>C</a:t>
            </a:r>
            <a:r>
              <a:rPr lang="en-US" dirty="0" err="1" smtClean="0"/>
              <a:t>ác</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c</a:t>
            </a:r>
            <a:r>
              <a:rPr lang="en-US" sz="2800" dirty="0" err="1" smtClean="0"/>
              <a:t>ó</a:t>
            </a:r>
            <a:r>
              <a:rPr lang="en-US" sz="2800" dirty="0" smtClean="0"/>
              <a:t> </a:t>
            </a:r>
            <a:r>
              <a:rPr lang="en-US" sz="2800" dirty="0" err="1" smtClean="0"/>
              <a:t>những</a:t>
            </a:r>
            <a:r>
              <a:rPr lang="en-US" sz="2800" dirty="0" smtClean="0"/>
              <a:t> </a:t>
            </a:r>
            <a:r>
              <a:rPr lang="en-US" sz="2800" dirty="0" err="1" smtClean="0"/>
              <a:t>phương</a:t>
            </a:r>
            <a:r>
              <a:rPr lang="en-US" sz="2800" dirty="0" smtClean="0"/>
              <a:t> </a:t>
            </a:r>
            <a:r>
              <a:rPr lang="en-US" sz="2800" dirty="0" err="1" smtClean="0"/>
              <a:t>pháp</a:t>
            </a:r>
            <a:r>
              <a:rPr lang="en-US" sz="2800" dirty="0" smtClean="0"/>
              <a:t> </a:t>
            </a:r>
            <a:r>
              <a:rPr lang="en-US" sz="2800" dirty="0" err="1" smtClean="0"/>
              <a:t>tiếp</a:t>
            </a:r>
            <a:r>
              <a:rPr lang="en-US" sz="2800" dirty="0" smtClean="0"/>
              <a:t> </a:t>
            </a:r>
            <a:r>
              <a:rPr lang="en-US" sz="2800" dirty="0" err="1" smtClean="0"/>
              <a:t>cận</a:t>
            </a:r>
            <a:r>
              <a:rPr lang="en-US" sz="2800" dirty="0" smtClean="0"/>
              <a:t> </a:t>
            </a:r>
            <a:r>
              <a:rPr lang="en-US" sz="2800" dirty="0" err="1" smtClean="0"/>
              <a:t>và</a:t>
            </a:r>
            <a:r>
              <a:rPr lang="en-US" sz="2800" dirty="0" smtClean="0"/>
              <a:t> </a:t>
            </a:r>
            <a:r>
              <a:rPr lang="en-US" sz="2800" dirty="0" err="1" smtClean="0"/>
              <a:t>dịch</a:t>
            </a:r>
            <a:r>
              <a:rPr lang="en-US" sz="2800" dirty="0" smtClean="0"/>
              <a:t> </a:t>
            </a:r>
            <a:r>
              <a:rPr lang="en-US" sz="2800" dirty="0" err="1" smtClean="0"/>
              <a:t>vụ</a:t>
            </a:r>
            <a:r>
              <a:rPr lang="en-US" sz="2800" dirty="0" smtClean="0"/>
              <a:t> </a:t>
            </a:r>
            <a:r>
              <a:rPr lang="en-US" sz="2800" dirty="0" err="1" smtClean="0"/>
              <a:t>thân</a:t>
            </a:r>
            <a:r>
              <a:rPr lang="en-US" sz="2800" dirty="0" smtClean="0"/>
              <a:t> </a:t>
            </a:r>
            <a:r>
              <a:rPr lang="en-US" sz="2800" dirty="0" err="1" smtClean="0"/>
              <a:t>thiện</a:t>
            </a:r>
            <a:r>
              <a:rPr lang="en-US" sz="2800" dirty="0" smtClean="0"/>
              <a:t> </a:t>
            </a:r>
            <a:r>
              <a:rPr lang="en-US" sz="2800" dirty="0" err="1" smtClean="0"/>
              <a:t>với</a:t>
            </a:r>
            <a:r>
              <a:rPr lang="en-US" sz="2800" dirty="0" smtClean="0"/>
              <a:t> </a:t>
            </a:r>
            <a:r>
              <a:rPr lang="en-US" sz="2800" dirty="0" err="1" smtClean="0"/>
              <a:t>trẻ</a:t>
            </a:r>
            <a:r>
              <a:rPr lang="en-US" sz="2800" dirty="0" smtClean="0"/>
              <a:t> </a:t>
            </a:r>
            <a:r>
              <a:rPr lang="en-US" sz="2800" dirty="0" err="1" smtClean="0"/>
              <a:t>hơn</a:t>
            </a:r>
            <a:r>
              <a:rPr lang="en-US" sz="2800" dirty="0" smtClean="0"/>
              <a:t> </a:t>
            </a:r>
            <a:r>
              <a:rPr lang="en-US" sz="2800" dirty="0" err="1" smtClean="0"/>
              <a:t>và</a:t>
            </a:r>
            <a:r>
              <a:rPr lang="en-US" sz="2800" dirty="0" smtClean="0"/>
              <a:t> </a:t>
            </a:r>
            <a:r>
              <a:rPr lang="en-US" sz="2800" dirty="0" err="1" smtClean="0"/>
              <a:t>lấy</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làm</a:t>
            </a:r>
            <a:r>
              <a:rPr lang="en-US" sz="2800" dirty="0" smtClean="0"/>
              <a:t> </a:t>
            </a:r>
            <a:r>
              <a:rPr lang="en-US" sz="2800" dirty="0" err="1" smtClean="0"/>
              <a:t>trung</a:t>
            </a:r>
            <a:r>
              <a:rPr lang="en-US" sz="2800" dirty="0" smtClean="0"/>
              <a:t> </a:t>
            </a:r>
            <a:r>
              <a:rPr lang="en-US" sz="2800" dirty="0" err="1" smtClean="0"/>
              <a:t>tâm</a:t>
            </a:r>
            <a:r>
              <a:rPr lang="en-US" sz="2800" dirty="0" smtClean="0"/>
              <a:t> </a:t>
            </a:r>
            <a:r>
              <a:rPr lang="en-US" sz="2800" dirty="0" err="1" smtClean="0"/>
              <a:t>nhiều</a:t>
            </a:r>
            <a:r>
              <a:rPr lang="en-US" sz="2800" dirty="0" smtClean="0"/>
              <a:t> </a:t>
            </a:r>
            <a:r>
              <a:rPr lang="en-US" sz="2800" dirty="0" err="1" smtClean="0"/>
              <a:t>hơn</a:t>
            </a:r>
            <a:r>
              <a:rPr lang="en-US" sz="2800" dirty="0" smtClean="0"/>
              <a:t>. </a:t>
            </a:r>
          </a:p>
          <a:p>
            <a:pPr marL="609600" indent="-609600">
              <a:lnSpc>
                <a:spcPct val="80000"/>
              </a:lnSpc>
              <a:buFont typeface="Wingdings" pitchFamily="2" charset="2"/>
              <a:buChar char="Ø"/>
            </a:pPr>
            <a:r>
              <a:rPr lang="en-US" sz="2800" dirty="0" err="1" smtClean="0"/>
              <a:t>Khuyến</a:t>
            </a:r>
            <a:r>
              <a:rPr lang="en-US" sz="2800" dirty="0" smtClean="0"/>
              <a:t> </a:t>
            </a:r>
            <a:r>
              <a:rPr lang="en-US" sz="2800" dirty="0" err="1" smtClean="0"/>
              <a:t>khích</a:t>
            </a:r>
            <a:r>
              <a:rPr lang="en-US" sz="2800" dirty="0" smtClean="0"/>
              <a:t> </a:t>
            </a:r>
            <a:r>
              <a:rPr lang="en-US" sz="2800" dirty="0" err="1" smtClean="0"/>
              <a:t>tính</a:t>
            </a:r>
            <a:r>
              <a:rPr lang="en-US" sz="2800" dirty="0" smtClean="0"/>
              <a:t> </a:t>
            </a:r>
            <a:r>
              <a:rPr lang="en-US" sz="2800" dirty="0" err="1" smtClean="0"/>
              <a:t>dân</a:t>
            </a:r>
            <a:r>
              <a:rPr lang="en-US" sz="2800" dirty="0" smtClean="0"/>
              <a:t> </a:t>
            </a:r>
            <a:r>
              <a:rPr lang="en-US" sz="2800" dirty="0" err="1" smtClean="0"/>
              <a:t>chủ</a:t>
            </a:r>
            <a:r>
              <a:rPr lang="en-US" sz="2800" dirty="0" smtClean="0"/>
              <a:t>, </a:t>
            </a:r>
            <a:r>
              <a:rPr lang="en-US" sz="2800" dirty="0" err="1" smtClean="0"/>
              <a:t>sự</a:t>
            </a:r>
            <a:r>
              <a:rPr lang="en-US" sz="2800" dirty="0" smtClean="0"/>
              <a:t> </a:t>
            </a:r>
            <a:r>
              <a:rPr lang="en-US" sz="2800" dirty="0" err="1" smtClean="0"/>
              <a:t>tôn</a:t>
            </a:r>
            <a:r>
              <a:rPr lang="en-US" sz="2800" dirty="0" smtClean="0"/>
              <a:t> </a:t>
            </a:r>
            <a:r>
              <a:rPr lang="en-US" sz="2800" dirty="0" err="1" smtClean="0"/>
              <a:t>trọng</a:t>
            </a:r>
            <a:r>
              <a:rPr lang="en-US" sz="2800" dirty="0" smtClean="0"/>
              <a:t> </a:t>
            </a:r>
            <a:r>
              <a:rPr lang="en-US" sz="2800" dirty="0" err="1" smtClean="0"/>
              <a:t>các</a:t>
            </a:r>
            <a:r>
              <a:rPr lang="en-US" sz="2800" dirty="0" smtClean="0"/>
              <a:t> </a:t>
            </a:r>
            <a:r>
              <a:rPr lang="en-US" sz="2800" dirty="0" err="1" smtClean="0"/>
              <a:t>nguyên</a:t>
            </a:r>
            <a:r>
              <a:rPr lang="en-US" sz="2800" dirty="0" smtClean="0"/>
              <a:t> </a:t>
            </a:r>
            <a:r>
              <a:rPr lang="en-US" sz="2800" dirty="0" err="1" smtClean="0"/>
              <a:t>tắc</a:t>
            </a:r>
            <a:r>
              <a:rPr lang="en-US" sz="2800" dirty="0" smtClean="0"/>
              <a:t> </a:t>
            </a:r>
            <a:r>
              <a:rPr lang="en-US" sz="2800" dirty="0" err="1" smtClean="0"/>
              <a:t>cũng</a:t>
            </a:r>
            <a:r>
              <a:rPr lang="en-US" sz="2800" dirty="0" smtClean="0"/>
              <a:t> </a:t>
            </a:r>
            <a:r>
              <a:rPr lang="en-US" sz="2800" dirty="0" err="1" smtClean="0"/>
              <a:t>như</a:t>
            </a:r>
            <a:r>
              <a:rPr lang="en-US" sz="2800" dirty="0" smtClean="0"/>
              <a:t> </a:t>
            </a:r>
            <a:r>
              <a:rPr lang="en-US" sz="2800" dirty="0" err="1" smtClean="0"/>
              <a:t>việc</a:t>
            </a:r>
            <a:r>
              <a:rPr lang="en-US" sz="2800" dirty="0" smtClean="0"/>
              <a:t> </a:t>
            </a:r>
            <a:r>
              <a:rPr lang="en-US" sz="2800" dirty="0" err="1" smtClean="0"/>
              <a:t>thực</a:t>
            </a:r>
            <a:r>
              <a:rPr lang="en-US" sz="2800" dirty="0" smtClean="0"/>
              <a:t> </a:t>
            </a:r>
            <a:r>
              <a:rPr lang="en-US" sz="2800" dirty="0" err="1" smtClean="0"/>
              <a:t>hiện</a:t>
            </a:r>
            <a:r>
              <a:rPr lang="en-US" sz="2800" dirty="0" smtClean="0"/>
              <a:t> </a:t>
            </a:r>
            <a:r>
              <a:rPr lang="en-US" sz="2800" dirty="0" err="1" smtClean="0"/>
              <a:t>một</a:t>
            </a:r>
            <a:r>
              <a:rPr lang="en-US" sz="2800" dirty="0" smtClean="0"/>
              <a:t> </a:t>
            </a:r>
            <a:r>
              <a:rPr lang="en-US" sz="2800" dirty="0" err="1" smtClean="0"/>
              <a:t>cuộc</a:t>
            </a:r>
            <a:r>
              <a:rPr lang="en-US" sz="2800" dirty="0" smtClean="0"/>
              <a:t> </a:t>
            </a:r>
            <a:r>
              <a:rPr lang="en-US" sz="2800" dirty="0" err="1" smtClean="0"/>
              <a:t>sống</a:t>
            </a:r>
            <a:r>
              <a:rPr lang="en-US" sz="2800" dirty="0" smtClean="0"/>
              <a:t> </a:t>
            </a:r>
            <a:r>
              <a:rPr lang="en-US" sz="2800" dirty="0" err="1" smtClean="0"/>
              <a:t>dân</a:t>
            </a:r>
            <a:r>
              <a:rPr lang="en-US" sz="2800" dirty="0" smtClean="0"/>
              <a:t> </a:t>
            </a:r>
            <a:r>
              <a:rPr lang="en-US" sz="2800" dirty="0" err="1" smtClean="0"/>
              <a:t>chủ</a:t>
            </a:r>
            <a:endParaRPr lang="en-US" sz="2800" dirty="0" smtClean="0"/>
          </a:p>
          <a:p>
            <a:pPr marL="609600" indent="-609600">
              <a:lnSpc>
                <a:spcPct val="80000"/>
              </a:lnSpc>
              <a:buFont typeface="Wingdings" pitchFamily="2" charset="2"/>
              <a:buChar char="v"/>
            </a:pPr>
            <a:r>
              <a:rPr lang="en-US" sz="2800" b="1" i="1" dirty="0" err="1" smtClean="0">
                <a:solidFill>
                  <a:srgbClr val="C00000"/>
                </a:solidFill>
              </a:rPr>
              <a:t>Sự</a:t>
            </a:r>
            <a:r>
              <a:rPr lang="en-US" sz="2800" b="1" i="1" dirty="0" smtClean="0">
                <a:solidFill>
                  <a:srgbClr val="C00000"/>
                </a:solidFill>
              </a:rPr>
              <a:t> </a:t>
            </a:r>
            <a:r>
              <a:rPr lang="en-US" sz="2800" b="1" i="1" dirty="0" err="1" smtClean="0">
                <a:solidFill>
                  <a:srgbClr val="C00000"/>
                </a:solidFill>
              </a:rPr>
              <a:t>tham</a:t>
            </a:r>
            <a:r>
              <a:rPr lang="en-US" sz="2800" b="1" i="1" dirty="0" smtClean="0">
                <a:solidFill>
                  <a:srgbClr val="C00000"/>
                </a:solidFill>
              </a:rPr>
              <a:t> </a:t>
            </a:r>
            <a:r>
              <a:rPr lang="en-US" sz="2800" b="1" i="1" dirty="0" err="1" smtClean="0">
                <a:solidFill>
                  <a:srgbClr val="C00000"/>
                </a:solidFill>
              </a:rPr>
              <a:t>gia</a:t>
            </a:r>
            <a:r>
              <a:rPr lang="en-US" sz="2800" b="1" i="1" dirty="0" smtClean="0">
                <a:solidFill>
                  <a:srgbClr val="C00000"/>
                </a:solidFill>
              </a:rPr>
              <a:t> </a:t>
            </a:r>
            <a:r>
              <a:rPr lang="en-US" sz="2800" b="1" i="1" dirty="0" err="1" smtClean="0">
                <a:solidFill>
                  <a:srgbClr val="C00000"/>
                </a:solidFill>
              </a:rPr>
              <a:t>của</a:t>
            </a:r>
            <a:r>
              <a:rPr lang="en-US" sz="2800" b="1" i="1" dirty="0" smtClean="0">
                <a:solidFill>
                  <a:srgbClr val="C00000"/>
                </a:solidFill>
              </a:rPr>
              <a:t> </a:t>
            </a:r>
            <a:r>
              <a:rPr lang="en-US" sz="2800" b="1" i="1" dirty="0" err="1" smtClean="0">
                <a:solidFill>
                  <a:srgbClr val="C00000"/>
                </a:solidFill>
              </a:rPr>
              <a:t>trẻ</a:t>
            </a:r>
            <a:r>
              <a:rPr lang="en-US" sz="2800" b="1" i="1" dirty="0" smtClean="0">
                <a:solidFill>
                  <a:srgbClr val="C00000"/>
                </a:solidFill>
              </a:rPr>
              <a:t> </a:t>
            </a:r>
            <a:r>
              <a:rPr lang="en-US" sz="2800" b="1" i="1" dirty="0" err="1" smtClean="0">
                <a:solidFill>
                  <a:srgbClr val="C00000"/>
                </a:solidFill>
              </a:rPr>
              <a:t>em</a:t>
            </a:r>
            <a:r>
              <a:rPr lang="en-US" sz="2800" b="1" i="1" dirty="0" smtClean="0">
                <a:solidFill>
                  <a:srgbClr val="C00000"/>
                </a:solidFill>
              </a:rPr>
              <a:t> </a:t>
            </a:r>
            <a:r>
              <a:rPr lang="en-US" sz="2800" b="1" i="1" dirty="0" err="1" smtClean="0">
                <a:solidFill>
                  <a:srgbClr val="C00000"/>
                </a:solidFill>
              </a:rPr>
              <a:t>vừa</a:t>
            </a:r>
            <a:r>
              <a:rPr lang="en-US" sz="2800" b="1" i="1" dirty="0" smtClean="0">
                <a:solidFill>
                  <a:srgbClr val="C00000"/>
                </a:solidFill>
              </a:rPr>
              <a:t> </a:t>
            </a:r>
            <a:r>
              <a:rPr lang="en-US" sz="2800" b="1" i="1" dirty="0" err="1" smtClean="0">
                <a:solidFill>
                  <a:srgbClr val="C00000"/>
                </a:solidFill>
              </a:rPr>
              <a:t>là</a:t>
            </a:r>
            <a:r>
              <a:rPr lang="en-US" sz="2800" b="1" i="1" dirty="0" smtClean="0">
                <a:solidFill>
                  <a:srgbClr val="C00000"/>
                </a:solidFill>
              </a:rPr>
              <a:t> </a:t>
            </a:r>
            <a:r>
              <a:rPr lang="en-US" sz="2800" b="1" i="1" dirty="0" err="1" smtClean="0">
                <a:solidFill>
                  <a:srgbClr val="C00000"/>
                </a:solidFill>
              </a:rPr>
              <a:t>quyền</a:t>
            </a:r>
            <a:r>
              <a:rPr lang="en-US" sz="2800" b="1" i="1" dirty="0" smtClean="0">
                <a:solidFill>
                  <a:srgbClr val="C00000"/>
                </a:solidFill>
              </a:rPr>
              <a:t> </a:t>
            </a:r>
            <a:r>
              <a:rPr lang="en-US" sz="2800" b="1" i="1" dirty="0" err="1" smtClean="0">
                <a:solidFill>
                  <a:srgbClr val="C00000"/>
                </a:solidFill>
              </a:rPr>
              <a:t>cần</a:t>
            </a:r>
            <a:r>
              <a:rPr lang="en-US" sz="2800" b="1" i="1" dirty="0" smtClean="0">
                <a:solidFill>
                  <a:srgbClr val="C00000"/>
                </a:solidFill>
              </a:rPr>
              <a:t> </a:t>
            </a:r>
            <a:r>
              <a:rPr lang="en-US" sz="2800" b="1" i="1" dirty="0" err="1" smtClean="0">
                <a:solidFill>
                  <a:srgbClr val="C00000"/>
                </a:solidFill>
              </a:rPr>
              <a:t>phải</a:t>
            </a:r>
            <a:r>
              <a:rPr lang="en-US" sz="2800" b="1" i="1" dirty="0" smtClean="0">
                <a:solidFill>
                  <a:srgbClr val="C00000"/>
                </a:solidFill>
              </a:rPr>
              <a:t> </a:t>
            </a:r>
            <a:r>
              <a:rPr lang="en-US" sz="2800" b="1" i="1" dirty="0" err="1" smtClean="0">
                <a:solidFill>
                  <a:srgbClr val="C00000"/>
                </a:solidFill>
              </a:rPr>
              <a:t>thực</a:t>
            </a:r>
            <a:r>
              <a:rPr lang="en-US" sz="2800" b="1" i="1" dirty="0" smtClean="0">
                <a:solidFill>
                  <a:srgbClr val="C00000"/>
                </a:solidFill>
              </a:rPr>
              <a:t> </a:t>
            </a:r>
            <a:r>
              <a:rPr lang="en-US" sz="2800" b="1" i="1" dirty="0" err="1" smtClean="0">
                <a:solidFill>
                  <a:srgbClr val="C00000"/>
                </a:solidFill>
              </a:rPr>
              <a:t>hiện</a:t>
            </a:r>
            <a:r>
              <a:rPr lang="en-US" sz="2800" b="1" i="1" dirty="0" smtClean="0">
                <a:solidFill>
                  <a:srgbClr val="C00000"/>
                </a:solidFill>
              </a:rPr>
              <a:t>, </a:t>
            </a:r>
            <a:r>
              <a:rPr lang="en-US" sz="2800" b="1" i="1" dirty="0" err="1" smtClean="0">
                <a:solidFill>
                  <a:srgbClr val="C00000"/>
                </a:solidFill>
              </a:rPr>
              <a:t>đồng</a:t>
            </a:r>
            <a:r>
              <a:rPr lang="en-US" sz="2800" b="1" i="1" dirty="0" smtClean="0">
                <a:solidFill>
                  <a:srgbClr val="C00000"/>
                </a:solidFill>
              </a:rPr>
              <a:t> </a:t>
            </a:r>
            <a:r>
              <a:rPr lang="en-US" sz="2800" b="1" i="1" dirty="0" err="1" smtClean="0">
                <a:solidFill>
                  <a:srgbClr val="C00000"/>
                </a:solidFill>
              </a:rPr>
              <a:t>thời</a:t>
            </a:r>
            <a:r>
              <a:rPr lang="en-US" sz="2800" b="1" i="1" dirty="0" smtClean="0">
                <a:solidFill>
                  <a:srgbClr val="C00000"/>
                </a:solidFill>
              </a:rPr>
              <a:t> </a:t>
            </a:r>
            <a:r>
              <a:rPr lang="en-US" sz="2800" b="1" i="1" dirty="0" err="1" smtClean="0">
                <a:solidFill>
                  <a:srgbClr val="C00000"/>
                </a:solidFill>
              </a:rPr>
              <a:t>cũng</a:t>
            </a:r>
            <a:r>
              <a:rPr lang="en-US" sz="2800" b="1" i="1" dirty="0" smtClean="0">
                <a:solidFill>
                  <a:srgbClr val="C00000"/>
                </a:solidFill>
              </a:rPr>
              <a:t> </a:t>
            </a:r>
            <a:r>
              <a:rPr lang="en-US" sz="2800" b="1" i="1" dirty="0" err="1" smtClean="0">
                <a:solidFill>
                  <a:srgbClr val="C00000"/>
                </a:solidFill>
              </a:rPr>
              <a:t>là</a:t>
            </a:r>
            <a:r>
              <a:rPr lang="en-US" sz="2800" b="1" i="1" dirty="0" smtClean="0">
                <a:solidFill>
                  <a:srgbClr val="C00000"/>
                </a:solidFill>
              </a:rPr>
              <a:t> </a:t>
            </a:r>
            <a:r>
              <a:rPr lang="en-US" sz="2800" b="1" i="1" dirty="0" err="1" smtClean="0">
                <a:solidFill>
                  <a:srgbClr val="C00000"/>
                </a:solidFill>
              </a:rPr>
              <a:t>một</a:t>
            </a:r>
            <a:r>
              <a:rPr lang="en-US" sz="2800" b="1" i="1" dirty="0" smtClean="0">
                <a:solidFill>
                  <a:srgbClr val="C00000"/>
                </a:solidFill>
              </a:rPr>
              <a:t> </a:t>
            </a:r>
            <a:r>
              <a:rPr lang="en-US" sz="2800" b="1" i="1" dirty="0" err="1" smtClean="0">
                <a:solidFill>
                  <a:srgbClr val="C00000"/>
                </a:solidFill>
              </a:rPr>
              <a:t>công</a:t>
            </a:r>
            <a:r>
              <a:rPr lang="en-US" sz="2800" b="1" i="1" dirty="0" smtClean="0">
                <a:solidFill>
                  <a:srgbClr val="C00000"/>
                </a:solidFill>
              </a:rPr>
              <a:t> </a:t>
            </a:r>
            <a:r>
              <a:rPr lang="en-US" sz="2800" b="1" i="1" dirty="0" err="1" smtClean="0">
                <a:solidFill>
                  <a:srgbClr val="C00000"/>
                </a:solidFill>
              </a:rPr>
              <a:t>cụ</a:t>
            </a:r>
            <a:r>
              <a:rPr lang="en-US" sz="2800" b="1" i="1" dirty="0" smtClean="0">
                <a:solidFill>
                  <a:srgbClr val="C00000"/>
                </a:solidFill>
              </a:rPr>
              <a:t> </a:t>
            </a:r>
            <a:r>
              <a:rPr lang="en-US" sz="2800" b="1" i="1" dirty="0" err="1" smtClean="0">
                <a:solidFill>
                  <a:srgbClr val="C00000"/>
                </a:solidFill>
              </a:rPr>
              <a:t>giúp</a:t>
            </a:r>
            <a:r>
              <a:rPr lang="en-US" sz="2800" b="1" i="1" dirty="0" smtClean="0">
                <a:solidFill>
                  <a:srgbClr val="C00000"/>
                </a:solidFill>
              </a:rPr>
              <a:t> </a:t>
            </a:r>
            <a:r>
              <a:rPr lang="en-US" sz="2800" b="1" i="1" dirty="0" err="1" smtClean="0">
                <a:solidFill>
                  <a:srgbClr val="C00000"/>
                </a:solidFill>
              </a:rPr>
              <a:t>thực</a:t>
            </a:r>
            <a:r>
              <a:rPr lang="en-US" sz="2800" b="1" i="1" dirty="0" smtClean="0">
                <a:solidFill>
                  <a:srgbClr val="C00000"/>
                </a:solidFill>
              </a:rPr>
              <a:t> </a:t>
            </a:r>
            <a:r>
              <a:rPr lang="en-US" sz="2800" b="1" i="1" dirty="0" err="1" smtClean="0">
                <a:solidFill>
                  <a:srgbClr val="C00000"/>
                </a:solidFill>
              </a:rPr>
              <a:t>hiện</a:t>
            </a:r>
            <a:r>
              <a:rPr lang="en-US" sz="2800" b="1" i="1" dirty="0" smtClean="0">
                <a:solidFill>
                  <a:srgbClr val="C00000"/>
                </a:solidFill>
              </a:rPr>
              <a:t> </a:t>
            </a:r>
            <a:r>
              <a:rPr lang="en-US" sz="2800" b="1" i="1" dirty="0" err="1" smtClean="0">
                <a:solidFill>
                  <a:srgbClr val="C00000"/>
                </a:solidFill>
              </a:rPr>
              <a:t>tốt</a:t>
            </a:r>
            <a:r>
              <a:rPr lang="en-US" sz="2800" b="1" i="1" dirty="0" smtClean="0">
                <a:solidFill>
                  <a:srgbClr val="C00000"/>
                </a:solidFill>
              </a:rPr>
              <a:t> </a:t>
            </a:r>
            <a:r>
              <a:rPr lang="en-US" sz="2800" b="1" i="1" dirty="0" err="1" smtClean="0">
                <a:solidFill>
                  <a:srgbClr val="C00000"/>
                </a:solidFill>
              </a:rPr>
              <a:t>các</a:t>
            </a:r>
            <a:r>
              <a:rPr lang="en-US" sz="2800" b="1" i="1" dirty="0" smtClean="0">
                <a:solidFill>
                  <a:srgbClr val="C00000"/>
                </a:solidFill>
              </a:rPr>
              <a:t> </a:t>
            </a:r>
            <a:r>
              <a:rPr lang="en-US" sz="2800" b="1" i="1" dirty="0" err="1" smtClean="0">
                <a:solidFill>
                  <a:srgbClr val="C00000"/>
                </a:solidFill>
              </a:rPr>
              <a:t>quyền</a:t>
            </a:r>
            <a:r>
              <a:rPr lang="en-US" sz="2800" b="1" i="1" dirty="0" smtClean="0">
                <a:solidFill>
                  <a:srgbClr val="C00000"/>
                </a:solidFill>
              </a:rPr>
              <a:t> </a:t>
            </a:r>
            <a:r>
              <a:rPr lang="en-US" sz="2800" b="1" i="1" dirty="0" err="1" smtClean="0">
                <a:solidFill>
                  <a:srgbClr val="C00000"/>
                </a:solidFill>
              </a:rPr>
              <a:t>khác</a:t>
            </a:r>
            <a:r>
              <a:rPr lang="en-US" sz="2800" b="1" i="1" dirty="0" smtClean="0">
                <a:solidFill>
                  <a:srgbClr val="C00000"/>
                </a:solidFill>
              </a:rPr>
              <a:t> </a:t>
            </a:r>
            <a:r>
              <a:rPr lang="en-US" sz="2800" b="1" i="1" dirty="0" err="1" smtClean="0">
                <a:solidFill>
                  <a:srgbClr val="C00000"/>
                </a:solidFill>
              </a:rPr>
              <a:t>của</a:t>
            </a:r>
            <a:r>
              <a:rPr lang="en-US" sz="2800" b="1" i="1" dirty="0" smtClean="0">
                <a:solidFill>
                  <a:srgbClr val="C00000"/>
                </a:solidFill>
              </a:rPr>
              <a:t> </a:t>
            </a:r>
            <a:r>
              <a:rPr lang="en-US" sz="2800" b="1" i="1" dirty="0" err="1" smtClean="0">
                <a:solidFill>
                  <a:srgbClr val="C00000"/>
                </a:solidFill>
              </a:rPr>
              <a:t>trẻ</a:t>
            </a:r>
            <a:r>
              <a:rPr lang="en-US" sz="2800" b="1" i="1" dirty="0" smtClean="0">
                <a:solidFill>
                  <a:srgbClr val="C00000"/>
                </a:solidFill>
              </a:rPr>
              <a:t>.</a:t>
            </a:r>
            <a:r>
              <a:rPr lang="en-US" sz="2800" dirty="0" smtClean="0">
                <a:solidFill>
                  <a:srgbClr val="C00000"/>
                </a:solidFill>
              </a:rPr>
              <a:t> </a:t>
            </a:r>
          </a:p>
        </p:txBody>
      </p:sp>
      <p:sp>
        <p:nvSpPr>
          <p:cNvPr id="5" name="Slide Number Placeholder 5"/>
          <p:cNvSpPr>
            <a:spLocks noGrp="1"/>
          </p:cNvSpPr>
          <p:nvPr>
            <p:ph type="sldNum" sz="quarter" idx="12"/>
          </p:nvPr>
        </p:nvSpPr>
        <p:spPr/>
        <p:txBody>
          <a:bodyPr/>
          <a:lstStyle/>
          <a:p>
            <a:pPr>
              <a:defRPr/>
            </a:pPr>
            <a:fld id="{BD9C67AA-B9CF-4660-B921-FE648CCC9C42}" type="slidenum">
              <a:rPr lang="en-US" smtClean="0"/>
              <a:pPr>
                <a:defRPr/>
              </a:pPr>
              <a:t>21</a:t>
            </a:fld>
            <a:endParaRPr lang="en-US" smtClean="0"/>
          </a:p>
        </p:txBody>
      </p:sp>
      <p:sp>
        <p:nvSpPr>
          <p:cNvPr id="99330" name="Rectangle 2"/>
          <p:cNvSpPr>
            <a:spLocks noGrp="1" noChangeArrowheads="1"/>
          </p:cNvSpPr>
          <p:nvPr>
            <p:ph type="title"/>
          </p:nvPr>
        </p:nvSpPr>
        <p:spPr>
          <a:xfrm>
            <a:off x="152400" y="228600"/>
            <a:ext cx="8763000" cy="533400"/>
          </a:xfrm>
        </p:spPr>
        <p:txBody>
          <a:bodyPr/>
          <a:lstStyle/>
          <a:p>
            <a:pPr algn="ctr">
              <a:defRPr/>
            </a:pPr>
            <a:r>
              <a:rPr lang="vi-VN" sz="2200" dirty="0">
                <a:solidFill>
                  <a:srgbClr val="000000"/>
                </a:solidFill>
                <a:latin typeface="Arial"/>
              </a:rPr>
              <a:t>LỢI ÍCH CỦA VIỆC TRẺ ĐƯỢC THAM GIA</a:t>
            </a:r>
            <a:endParaRPr lang="en-US" sz="2800" b="1" dirty="0">
              <a:solidFill>
                <a:schemeClr val="tx1"/>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500" fill="hold"/>
                                        <p:tgtEl>
                                          <p:spTgt spid="99330"/>
                                        </p:tgtEl>
                                        <p:attrNameLst>
                                          <p:attrName>ppt_w</p:attrName>
                                        </p:attrNameLst>
                                      </p:cBhvr>
                                      <p:tavLst>
                                        <p:tav tm="0">
                                          <p:val>
                                            <p:fltVal val="0"/>
                                          </p:val>
                                        </p:tav>
                                        <p:tav tm="100000">
                                          <p:val>
                                            <p:strVal val="#ppt_w"/>
                                          </p:val>
                                        </p:tav>
                                      </p:tavLst>
                                    </p:anim>
                                    <p:anim calcmode="lin" valueType="num">
                                      <p:cBhvr>
                                        <p:cTn id="8" dur="500" fill="hold"/>
                                        <p:tgtEl>
                                          <p:spTgt spid="99330"/>
                                        </p:tgtEl>
                                        <p:attrNameLst>
                                          <p:attrName>ppt_h</p:attrName>
                                        </p:attrNameLst>
                                      </p:cBhvr>
                                      <p:tavLst>
                                        <p:tav tm="0">
                                          <p:val>
                                            <p:fltVal val="0"/>
                                          </p:val>
                                        </p:tav>
                                        <p:tav tm="100000">
                                          <p:val>
                                            <p:strVal val="#ppt_h"/>
                                          </p:val>
                                        </p:tav>
                                      </p:tavLst>
                                    </p:anim>
                                    <p:animEffect transition="in" filter="fade">
                                      <p:cBhvr>
                                        <p:cTn id="9" dur="500"/>
                                        <p:tgtEl>
                                          <p:spTgt spid="99330"/>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99331">
                                            <p:txEl>
                                              <p:pRg st="0" end="0"/>
                                            </p:txEl>
                                          </p:spTgt>
                                        </p:tgtEl>
                                        <p:attrNameLst>
                                          <p:attrName>style.visibility</p:attrName>
                                        </p:attrNameLst>
                                      </p:cBhvr>
                                      <p:to>
                                        <p:strVal val="visible"/>
                                      </p:to>
                                    </p:set>
                                    <p:anim calcmode="lin" valueType="num">
                                      <p:cBhvr>
                                        <p:cTn id="14" dur="500" fill="hold"/>
                                        <p:tgtEl>
                                          <p:spTgt spid="99331">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99331">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9331">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9933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99331">
                                            <p:txEl>
                                              <p:pRg st="1" end="1"/>
                                            </p:txEl>
                                          </p:spTgt>
                                        </p:tgtEl>
                                        <p:attrNameLst>
                                          <p:attrName>style.visibility</p:attrName>
                                        </p:attrNameLst>
                                      </p:cBhvr>
                                      <p:to>
                                        <p:strVal val="visible"/>
                                      </p:to>
                                    </p:set>
                                    <p:anim calcmode="lin" valueType="num">
                                      <p:cBhvr>
                                        <p:cTn id="23" dur="500" fill="hold"/>
                                        <p:tgtEl>
                                          <p:spTgt spid="99331">
                                            <p:txEl>
                                              <p:pRg st="1" end="1"/>
                                            </p:txEl>
                                          </p:spTgt>
                                        </p:tgtEl>
                                        <p:attrNameLst>
                                          <p:attrName>ppt_w</p:attrName>
                                        </p:attrNameLst>
                                      </p:cBhvr>
                                      <p:tavLst>
                                        <p:tav tm="0">
                                          <p:val>
                                            <p:strVal val="#ppt_w*2.5"/>
                                          </p:val>
                                        </p:tav>
                                        <p:tav tm="100000">
                                          <p:val>
                                            <p:strVal val="#ppt_w"/>
                                          </p:val>
                                        </p:tav>
                                      </p:tavLst>
                                    </p:anim>
                                    <p:anim calcmode="lin" valueType="num">
                                      <p:cBhvr>
                                        <p:cTn id="24" dur="500" fill="hold"/>
                                        <p:tgtEl>
                                          <p:spTgt spid="99331">
                                            <p:txEl>
                                              <p:pRg st="1" end="1"/>
                                            </p:txEl>
                                          </p:spTgt>
                                        </p:tgtEl>
                                        <p:attrNameLst>
                                          <p:attrName>ppt_h</p:attrName>
                                        </p:attrNameLst>
                                      </p:cBhvr>
                                      <p:tavLst>
                                        <p:tav tm="0">
                                          <p:val>
                                            <p:strVal val="#ppt_h*0.01"/>
                                          </p:val>
                                        </p:tav>
                                        <p:tav tm="100000">
                                          <p:val>
                                            <p:strVal val="#ppt_h"/>
                                          </p:val>
                                        </p:tav>
                                      </p:tavLst>
                                    </p:anim>
                                    <p:anim calcmode="lin" valueType="num">
                                      <p:cBhvr>
                                        <p:cTn id="25" dur="5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99331">
                                            <p:txEl>
                                              <p:pRg st="1" end="1"/>
                                            </p:txEl>
                                          </p:spTgt>
                                        </p:tgtEl>
                                        <p:attrNameLst>
                                          <p:attrName>ppt_y</p:attrName>
                                        </p:attrNameLst>
                                      </p:cBhvr>
                                      <p:tavLst>
                                        <p:tav tm="0">
                                          <p:val>
                                            <p:strVal val="#ppt_h+1"/>
                                          </p:val>
                                        </p:tav>
                                        <p:tav tm="100000">
                                          <p:val>
                                            <p:strVal val="#ppt_y"/>
                                          </p:val>
                                        </p:tav>
                                      </p:tavLst>
                                    </p:anim>
                                    <p:animEffect transition="in" filter="fade">
                                      <p:cBhvr>
                                        <p:cTn id="27" dur="500"/>
                                        <p:tgtEl>
                                          <p:spTgt spid="9933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nodeType="clickEffect">
                                  <p:stCondLst>
                                    <p:cond delay="0"/>
                                  </p:stCondLst>
                                  <p:childTnLst>
                                    <p:set>
                                      <p:cBhvr>
                                        <p:cTn id="31" dur="1" fill="hold">
                                          <p:stCondLst>
                                            <p:cond delay="0"/>
                                          </p:stCondLst>
                                        </p:cTn>
                                        <p:tgtEl>
                                          <p:spTgt spid="99331">
                                            <p:txEl>
                                              <p:pRg st="2" end="2"/>
                                            </p:txEl>
                                          </p:spTgt>
                                        </p:tgtEl>
                                        <p:attrNameLst>
                                          <p:attrName>style.visibility</p:attrName>
                                        </p:attrNameLst>
                                      </p:cBhvr>
                                      <p:to>
                                        <p:strVal val="visible"/>
                                      </p:to>
                                    </p:set>
                                    <p:anim calcmode="lin" valueType="num">
                                      <p:cBhvr>
                                        <p:cTn id="32" dur="500" fill="hold"/>
                                        <p:tgtEl>
                                          <p:spTgt spid="99331">
                                            <p:txEl>
                                              <p:pRg st="2" end="2"/>
                                            </p:txEl>
                                          </p:spTgt>
                                        </p:tgtEl>
                                        <p:attrNameLst>
                                          <p:attrName>ppt_w</p:attrName>
                                        </p:attrNameLst>
                                      </p:cBhvr>
                                      <p:tavLst>
                                        <p:tav tm="0">
                                          <p:val>
                                            <p:strVal val="#ppt_w*2.5"/>
                                          </p:val>
                                        </p:tav>
                                        <p:tav tm="100000">
                                          <p:val>
                                            <p:strVal val="#ppt_w"/>
                                          </p:val>
                                        </p:tav>
                                      </p:tavLst>
                                    </p:anim>
                                    <p:anim calcmode="lin" valueType="num">
                                      <p:cBhvr>
                                        <p:cTn id="33" dur="500" fill="hold"/>
                                        <p:tgtEl>
                                          <p:spTgt spid="99331">
                                            <p:txEl>
                                              <p:pRg st="2" end="2"/>
                                            </p:txEl>
                                          </p:spTgt>
                                        </p:tgtEl>
                                        <p:attrNameLst>
                                          <p:attrName>ppt_h</p:attrName>
                                        </p:attrNameLst>
                                      </p:cBhvr>
                                      <p:tavLst>
                                        <p:tav tm="0">
                                          <p:val>
                                            <p:strVal val="#ppt_h*0.01"/>
                                          </p:val>
                                        </p:tav>
                                        <p:tav tm="100000">
                                          <p:val>
                                            <p:strVal val="#ppt_h"/>
                                          </p:val>
                                        </p:tav>
                                      </p:tavLst>
                                    </p:anim>
                                    <p:anim calcmode="lin" valueType="num">
                                      <p:cBhvr>
                                        <p:cTn id="34" dur="5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p:cTn id="35" dur="500" fill="hold"/>
                                        <p:tgtEl>
                                          <p:spTgt spid="99331">
                                            <p:txEl>
                                              <p:pRg st="2" end="2"/>
                                            </p:txEl>
                                          </p:spTgt>
                                        </p:tgtEl>
                                        <p:attrNameLst>
                                          <p:attrName>ppt_y</p:attrName>
                                        </p:attrNameLst>
                                      </p:cBhvr>
                                      <p:tavLst>
                                        <p:tav tm="0">
                                          <p:val>
                                            <p:strVal val="#ppt_h+1"/>
                                          </p:val>
                                        </p:tav>
                                        <p:tav tm="100000">
                                          <p:val>
                                            <p:strVal val="#ppt_y"/>
                                          </p:val>
                                        </p:tav>
                                      </p:tavLst>
                                    </p:anim>
                                    <p:animEffect transition="in" filter="fade">
                                      <p:cBhvr>
                                        <p:cTn id="36" dur="500"/>
                                        <p:tgtEl>
                                          <p:spTgt spid="99331">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8" presetClass="entr" presetSubtype="0" accel="100000" fill="hold" nodeType="clickEffect">
                                  <p:stCondLst>
                                    <p:cond delay="0"/>
                                  </p:stCondLst>
                                  <p:childTnLst>
                                    <p:set>
                                      <p:cBhvr>
                                        <p:cTn id="40" dur="1" fill="hold">
                                          <p:stCondLst>
                                            <p:cond delay="0"/>
                                          </p:stCondLst>
                                        </p:cTn>
                                        <p:tgtEl>
                                          <p:spTgt spid="99331">
                                            <p:txEl>
                                              <p:pRg st="3" end="3"/>
                                            </p:txEl>
                                          </p:spTgt>
                                        </p:tgtEl>
                                        <p:attrNameLst>
                                          <p:attrName>style.visibility</p:attrName>
                                        </p:attrNameLst>
                                      </p:cBhvr>
                                      <p:to>
                                        <p:strVal val="visible"/>
                                      </p:to>
                                    </p:set>
                                    <p:anim calcmode="lin" valueType="num">
                                      <p:cBhvr>
                                        <p:cTn id="41" dur="500" fill="hold"/>
                                        <p:tgtEl>
                                          <p:spTgt spid="99331">
                                            <p:txEl>
                                              <p:pRg st="3" end="3"/>
                                            </p:txEl>
                                          </p:spTgt>
                                        </p:tgtEl>
                                        <p:attrNameLst>
                                          <p:attrName>ppt_w</p:attrName>
                                        </p:attrNameLst>
                                      </p:cBhvr>
                                      <p:tavLst>
                                        <p:tav tm="0">
                                          <p:val>
                                            <p:strVal val="#ppt_w*2.5"/>
                                          </p:val>
                                        </p:tav>
                                        <p:tav tm="100000">
                                          <p:val>
                                            <p:strVal val="#ppt_w"/>
                                          </p:val>
                                        </p:tav>
                                      </p:tavLst>
                                    </p:anim>
                                    <p:anim calcmode="lin" valueType="num">
                                      <p:cBhvr>
                                        <p:cTn id="42" dur="500" fill="hold"/>
                                        <p:tgtEl>
                                          <p:spTgt spid="99331">
                                            <p:txEl>
                                              <p:pRg st="3" end="3"/>
                                            </p:txEl>
                                          </p:spTgt>
                                        </p:tgtEl>
                                        <p:attrNameLst>
                                          <p:attrName>ppt_h</p:attrName>
                                        </p:attrNameLst>
                                      </p:cBhvr>
                                      <p:tavLst>
                                        <p:tav tm="0">
                                          <p:val>
                                            <p:strVal val="#ppt_h*0.01"/>
                                          </p:val>
                                        </p:tav>
                                        <p:tav tm="100000">
                                          <p:val>
                                            <p:strVal val="#ppt_h"/>
                                          </p:val>
                                        </p:tav>
                                      </p:tavLst>
                                    </p:anim>
                                    <p:anim calcmode="lin" valueType="num">
                                      <p:cBhvr>
                                        <p:cTn id="43" dur="5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p:cTn id="44" dur="500" fill="hold"/>
                                        <p:tgtEl>
                                          <p:spTgt spid="99331">
                                            <p:txEl>
                                              <p:pRg st="3" end="3"/>
                                            </p:txEl>
                                          </p:spTgt>
                                        </p:tgtEl>
                                        <p:attrNameLst>
                                          <p:attrName>ppt_y</p:attrName>
                                        </p:attrNameLst>
                                      </p:cBhvr>
                                      <p:tavLst>
                                        <p:tav tm="0">
                                          <p:val>
                                            <p:strVal val="#ppt_h+1"/>
                                          </p:val>
                                        </p:tav>
                                        <p:tav tm="100000">
                                          <p:val>
                                            <p:strVal val="#ppt_y"/>
                                          </p:val>
                                        </p:tav>
                                      </p:tavLst>
                                    </p:anim>
                                    <p:animEffect transition="in" filter="fade">
                                      <p:cBhvr>
                                        <p:cTn id="45" dur="500"/>
                                        <p:tgtEl>
                                          <p:spTgt spid="99331">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8" presetClass="entr" presetSubtype="0" accel="100000" fill="hold" nodeType="clickEffect">
                                  <p:stCondLst>
                                    <p:cond delay="0"/>
                                  </p:stCondLst>
                                  <p:childTnLst>
                                    <p:set>
                                      <p:cBhvr>
                                        <p:cTn id="49" dur="1" fill="hold">
                                          <p:stCondLst>
                                            <p:cond delay="0"/>
                                          </p:stCondLst>
                                        </p:cTn>
                                        <p:tgtEl>
                                          <p:spTgt spid="99331">
                                            <p:txEl>
                                              <p:pRg st="4" end="4"/>
                                            </p:txEl>
                                          </p:spTgt>
                                        </p:tgtEl>
                                        <p:attrNameLst>
                                          <p:attrName>style.visibility</p:attrName>
                                        </p:attrNameLst>
                                      </p:cBhvr>
                                      <p:to>
                                        <p:strVal val="visible"/>
                                      </p:to>
                                    </p:set>
                                    <p:anim calcmode="lin" valueType="num">
                                      <p:cBhvr>
                                        <p:cTn id="50" dur="500" fill="hold"/>
                                        <p:tgtEl>
                                          <p:spTgt spid="99331">
                                            <p:txEl>
                                              <p:pRg st="4" end="4"/>
                                            </p:txEl>
                                          </p:spTgt>
                                        </p:tgtEl>
                                        <p:attrNameLst>
                                          <p:attrName>ppt_w</p:attrName>
                                        </p:attrNameLst>
                                      </p:cBhvr>
                                      <p:tavLst>
                                        <p:tav tm="0">
                                          <p:val>
                                            <p:strVal val="#ppt_w*2.5"/>
                                          </p:val>
                                        </p:tav>
                                        <p:tav tm="100000">
                                          <p:val>
                                            <p:strVal val="#ppt_w"/>
                                          </p:val>
                                        </p:tav>
                                      </p:tavLst>
                                    </p:anim>
                                    <p:anim calcmode="lin" valueType="num">
                                      <p:cBhvr>
                                        <p:cTn id="51" dur="500" fill="hold"/>
                                        <p:tgtEl>
                                          <p:spTgt spid="99331">
                                            <p:txEl>
                                              <p:pRg st="4" end="4"/>
                                            </p:txEl>
                                          </p:spTgt>
                                        </p:tgtEl>
                                        <p:attrNameLst>
                                          <p:attrName>ppt_h</p:attrName>
                                        </p:attrNameLst>
                                      </p:cBhvr>
                                      <p:tavLst>
                                        <p:tav tm="0">
                                          <p:val>
                                            <p:strVal val="#ppt_h*0.01"/>
                                          </p:val>
                                        </p:tav>
                                        <p:tav tm="100000">
                                          <p:val>
                                            <p:strVal val="#ppt_h"/>
                                          </p:val>
                                        </p:tav>
                                      </p:tavLst>
                                    </p:anim>
                                    <p:anim calcmode="lin" valueType="num">
                                      <p:cBhvr>
                                        <p:cTn id="52" dur="500" fill="hold"/>
                                        <p:tgtEl>
                                          <p:spTgt spid="99331">
                                            <p:txEl>
                                              <p:pRg st="4" end="4"/>
                                            </p:txEl>
                                          </p:spTgt>
                                        </p:tgtEl>
                                        <p:attrNameLst>
                                          <p:attrName>ppt_x</p:attrName>
                                        </p:attrNameLst>
                                      </p:cBhvr>
                                      <p:tavLst>
                                        <p:tav tm="0">
                                          <p:val>
                                            <p:strVal val="#ppt_x"/>
                                          </p:val>
                                        </p:tav>
                                        <p:tav tm="100000">
                                          <p:val>
                                            <p:strVal val="#ppt_x"/>
                                          </p:val>
                                        </p:tav>
                                      </p:tavLst>
                                    </p:anim>
                                    <p:anim calcmode="lin" valueType="num">
                                      <p:cBhvr>
                                        <p:cTn id="53" dur="500" fill="hold"/>
                                        <p:tgtEl>
                                          <p:spTgt spid="99331">
                                            <p:txEl>
                                              <p:pRg st="4" end="4"/>
                                            </p:txEl>
                                          </p:spTgt>
                                        </p:tgtEl>
                                        <p:attrNameLst>
                                          <p:attrName>ppt_y</p:attrName>
                                        </p:attrNameLst>
                                      </p:cBhvr>
                                      <p:tavLst>
                                        <p:tav tm="0">
                                          <p:val>
                                            <p:strVal val="#ppt_h+1"/>
                                          </p:val>
                                        </p:tav>
                                        <p:tav tm="100000">
                                          <p:val>
                                            <p:strVal val="#ppt_y"/>
                                          </p:val>
                                        </p:tav>
                                      </p:tavLst>
                                    </p:anim>
                                    <p:animEffect transition="in" filter="fade">
                                      <p:cBhvr>
                                        <p:cTn id="54" dur="500"/>
                                        <p:tgtEl>
                                          <p:spTgt spid="99331">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8" presetClass="entr" presetSubtype="0" accel="100000" fill="hold" nodeType="clickEffect">
                                  <p:stCondLst>
                                    <p:cond delay="0"/>
                                  </p:stCondLst>
                                  <p:childTnLst>
                                    <p:set>
                                      <p:cBhvr>
                                        <p:cTn id="58" dur="1" fill="hold">
                                          <p:stCondLst>
                                            <p:cond delay="0"/>
                                          </p:stCondLst>
                                        </p:cTn>
                                        <p:tgtEl>
                                          <p:spTgt spid="99331">
                                            <p:txEl>
                                              <p:pRg st="5" end="5"/>
                                            </p:txEl>
                                          </p:spTgt>
                                        </p:tgtEl>
                                        <p:attrNameLst>
                                          <p:attrName>style.visibility</p:attrName>
                                        </p:attrNameLst>
                                      </p:cBhvr>
                                      <p:to>
                                        <p:strVal val="visible"/>
                                      </p:to>
                                    </p:set>
                                    <p:anim calcmode="lin" valueType="num">
                                      <p:cBhvr>
                                        <p:cTn id="59" dur="500" fill="hold"/>
                                        <p:tgtEl>
                                          <p:spTgt spid="99331">
                                            <p:txEl>
                                              <p:pRg st="5" end="5"/>
                                            </p:txEl>
                                          </p:spTgt>
                                        </p:tgtEl>
                                        <p:attrNameLst>
                                          <p:attrName>ppt_w</p:attrName>
                                        </p:attrNameLst>
                                      </p:cBhvr>
                                      <p:tavLst>
                                        <p:tav tm="0">
                                          <p:val>
                                            <p:strVal val="#ppt_w*2.5"/>
                                          </p:val>
                                        </p:tav>
                                        <p:tav tm="100000">
                                          <p:val>
                                            <p:strVal val="#ppt_w"/>
                                          </p:val>
                                        </p:tav>
                                      </p:tavLst>
                                    </p:anim>
                                    <p:anim calcmode="lin" valueType="num">
                                      <p:cBhvr>
                                        <p:cTn id="60" dur="500" fill="hold"/>
                                        <p:tgtEl>
                                          <p:spTgt spid="99331">
                                            <p:txEl>
                                              <p:pRg st="5" end="5"/>
                                            </p:txEl>
                                          </p:spTgt>
                                        </p:tgtEl>
                                        <p:attrNameLst>
                                          <p:attrName>ppt_h</p:attrName>
                                        </p:attrNameLst>
                                      </p:cBhvr>
                                      <p:tavLst>
                                        <p:tav tm="0">
                                          <p:val>
                                            <p:strVal val="#ppt_h*0.01"/>
                                          </p:val>
                                        </p:tav>
                                        <p:tav tm="100000">
                                          <p:val>
                                            <p:strVal val="#ppt_h"/>
                                          </p:val>
                                        </p:tav>
                                      </p:tavLst>
                                    </p:anim>
                                    <p:anim calcmode="lin" valueType="num">
                                      <p:cBhvr>
                                        <p:cTn id="61" dur="500" fill="hold"/>
                                        <p:tgtEl>
                                          <p:spTgt spid="99331">
                                            <p:txEl>
                                              <p:pRg st="5" end="5"/>
                                            </p:txEl>
                                          </p:spTgt>
                                        </p:tgtEl>
                                        <p:attrNameLst>
                                          <p:attrName>ppt_x</p:attrName>
                                        </p:attrNameLst>
                                      </p:cBhvr>
                                      <p:tavLst>
                                        <p:tav tm="0">
                                          <p:val>
                                            <p:strVal val="#ppt_x"/>
                                          </p:val>
                                        </p:tav>
                                        <p:tav tm="100000">
                                          <p:val>
                                            <p:strVal val="#ppt_x"/>
                                          </p:val>
                                        </p:tav>
                                      </p:tavLst>
                                    </p:anim>
                                    <p:anim calcmode="lin" valueType="num">
                                      <p:cBhvr>
                                        <p:cTn id="62" dur="500" fill="hold"/>
                                        <p:tgtEl>
                                          <p:spTgt spid="99331">
                                            <p:txEl>
                                              <p:pRg st="5" end="5"/>
                                            </p:txEl>
                                          </p:spTgt>
                                        </p:tgtEl>
                                        <p:attrNameLst>
                                          <p:attrName>ppt_y</p:attrName>
                                        </p:attrNameLst>
                                      </p:cBhvr>
                                      <p:tavLst>
                                        <p:tav tm="0">
                                          <p:val>
                                            <p:strVal val="#ppt_h+1"/>
                                          </p:val>
                                        </p:tav>
                                        <p:tav tm="100000">
                                          <p:val>
                                            <p:strVal val="#ppt_y"/>
                                          </p:val>
                                        </p:tav>
                                      </p:tavLst>
                                    </p:anim>
                                    <p:animEffect transition="in" filter="fade">
                                      <p:cBhvr>
                                        <p:cTn id="63" dur="500"/>
                                        <p:tgtEl>
                                          <p:spTgt spid="993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381000" y="1600200"/>
            <a:ext cx="8534400" cy="5029200"/>
          </a:xfrm>
        </p:spPr>
        <p:txBody>
          <a:bodyPr/>
          <a:lstStyle/>
          <a:p>
            <a:pPr marL="609600" indent="-609600" algn="ctr">
              <a:lnSpc>
                <a:spcPct val="90000"/>
              </a:lnSpc>
              <a:buFontTx/>
              <a:buNone/>
            </a:pPr>
            <a:r>
              <a:rPr lang="en-US" b="1" dirty="0" err="1" smtClean="0">
                <a:solidFill>
                  <a:srgbClr val="C00000"/>
                </a:solidFill>
              </a:rPr>
              <a:t>Một</a:t>
            </a:r>
            <a:r>
              <a:rPr lang="en-US" b="1" dirty="0" smtClean="0">
                <a:solidFill>
                  <a:srgbClr val="C00000"/>
                </a:solidFill>
              </a:rPr>
              <a:t> </a:t>
            </a:r>
            <a:r>
              <a:rPr lang="en-US" b="1" dirty="0" err="1" smtClean="0">
                <a:solidFill>
                  <a:srgbClr val="C00000"/>
                </a:solidFill>
              </a:rPr>
              <a:t>số</a:t>
            </a:r>
            <a:r>
              <a:rPr lang="en-US" b="1" dirty="0" smtClean="0">
                <a:solidFill>
                  <a:srgbClr val="C00000"/>
                </a:solidFill>
              </a:rPr>
              <a:t> </a:t>
            </a:r>
            <a:r>
              <a:rPr lang="en-US" b="1" dirty="0" err="1" smtClean="0">
                <a:solidFill>
                  <a:srgbClr val="C00000"/>
                </a:solidFill>
              </a:rPr>
              <a:t>nguyên</a:t>
            </a:r>
            <a:r>
              <a:rPr lang="en-US" b="1" dirty="0" smtClean="0">
                <a:solidFill>
                  <a:srgbClr val="C00000"/>
                </a:solidFill>
              </a:rPr>
              <a:t> </a:t>
            </a:r>
            <a:r>
              <a:rPr lang="en-US" b="1" dirty="0" err="1" smtClean="0">
                <a:solidFill>
                  <a:srgbClr val="C00000"/>
                </a:solidFill>
              </a:rPr>
              <a:t>tắc</a:t>
            </a:r>
            <a:r>
              <a:rPr lang="en-US" b="1" dirty="0" smtClean="0">
                <a:solidFill>
                  <a:srgbClr val="C00000"/>
                </a:solidFill>
              </a:rPr>
              <a:t>:</a:t>
            </a:r>
            <a:endParaRPr lang="en-US" dirty="0" smtClean="0">
              <a:solidFill>
                <a:srgbClr val="C00000"/>
              </a:solidFill>
            </a:endParaRPr>
          </a:p>
          <a:p>
            <a:pPr marL="609600" indent="-609600">
              <a:lnSpc>
                <a:spcPct val="90000"/>
              </a:lnSpc>
              <a:buClr>
                <a:srgbClr val="FFFF00"/>
              </a:buClr>
              <a:buFont typeface="Wingdings" pitchFamily="2" charset="2"/>
              <a:buChar char="Ø"/>
            </a:pPr>
            <a:r>
              <a:rPr lang="en-US" sz="2400" dirty="0" err="1" smtClean="0"/>
              <a:t>Đ</a:t>
            </a:r>
            <a:r>
              <a:rPr lang="en-US" sz="2800" dirty="0" err="1" smtClean="0"/>
              <a:t>ảm</a:t>
            </a:r>
            <a:r>
              <a:rPr lang="en-US" sz="2800" dirty="0" smtClean="0"/>
              <a:t> </a:t>
            </a:r>
            <a:r>
              <a:rPr lang="en-US" sz="2800" dirty="0" err="1" smtClean="0"/>
              <a:t>bảo</a:t>
            </a:r>
            <a:r>
              <a:rPr lang="en-US" sz="2400" dirty="0" smtClean="0"/>
              <a:t> </a:t>
            </a:r>
            <a:r>
              <a:rPr lang="en-US" sz="2400" dirty="0" err="1" smtClean="0"/>
              <a:t>trẻ</a:t>
            </a:r>
            <a:r>
              <a:rPr lang="en-US" sz="2400" dirty="0" smtClean="0"/>
              <a:t> </a:t>
            </a:r>
            <a:r>
              <a:rPr lang="en-US" sz="2400" dirty="0" err="1" smtClean="0"/>
              <a:t>em</a:t>
            </a:r>
            <a:r>
              <a:rPr lang="en-US" sz="2400" dirty="0" smtClean="0"/>
              <a:t> </a:t>
            </a:r>
            <a:r>
              <a:rPr lang="en-US" sz="2400" dirty="0" err="1" smtClean="0"/>
              <a:t>được</a:t>
            </a:r>
            <a:r>
              <a:rPr lang="en-US" sz="2400" dirty="0" smtClean="0"/>
              <a:t> </a:t>
            </a:r>
            <a:r>
              <a:rPr lang="en-US" sz="2400" dirty="0" err="1" smtClean="0"/>
              <a:t>tham</a:t>
            </a:r>
            <a:r>
              <a:rPr lang="en-US" sz="2400" dirty="0" smtClean="0"/>
              <a:t> </a:t>
            </a:r>
            <a:r>
              <a:rPr lang="en-US" sz="2400" dirty="0" err="1" smtClean="0"/>
              <a:t>gia</a:t>
            </a:r>
            <a:r>
              <a:rPr lang="en-US" sz="2400" dirty="0" smtClean="0"/>
              <a:t> </a:t>
            </a:r>
            <a:r>
              <a:rPr lang="en-US" sz="2400" dirty="0" err="1" smtClean="0"/>
              <a:t>một</a:t>
            </a:r>
            <a:r>
              <a:rPr lang="en-US" sz="2400" dirty="0" smtClean="0"/>
              <a:t> </a:t>
            </a:r>
            <a:r>
              <a:rPr lang="en-US" sz="2400" dirty="0" err="1" smtClean="0"/>
              <a:t>cách</a:t>
            </a:r>
            <a:r>
              <a:rPr lang="en-US" sz="2400" dirty="0" smtClean="0"/>
              <a:t> </a:t>
            </a:r>
            <a:r>
              <a:rPr lang="en-US" sz="2400" dirty="0" err="1" smtClean="0"/>
              <a:t>tự</a:t>
            </a:r>
            <a:r>
              <a:rPr lang="en-US" sz="2400" dirty="0" smtClean="0"/>
              <a:t> </a:t>
            </a:r>
            <a:r>
              <a:rPr lang="en-US" sz="2400" dirty="0" err="1" smtClean="0"/>
              <a:t>nguyện</a:t>
            </a:r>
            <a:endParaRPr lang="en-US" sz="2400" dirty="0" smtClean="0"/>
          </a:p>
          <a:p>
            <a:pPr marL="609600" indent="-609600">
              <a:lnSpc>
                <a:spcPct val="90000"/>
              </a:lnSpc>
              <a:buClr>
                <a:srgbClr val="FFFF00"/>
              </a:buClr>
              <a:buFont typeface="Wingdings" pitchFamily="2" charset="2"/>
              <a:buChar char="Ø"/>
            </a:pPr>
            <a:r>
              <a:rPr lang="en-US" sz="2400" dirty="0" err="1" smtClean="0"/>
              <a:t>Không</a:t>
            </a:r>
            <a:r>
              <a:rPr lang="en-US" sz="2400" dirty="0" smtClean="0"/>
              <a:t> </a:t>
            </a:r>
            <a:r>
              <a:rPr lang="en-US" sz="2400" dirty="0" err="1" smtClean="0"/>
              <a:t>phân</a:t>
            </a:r>
            <a:r>
              <a:rPr lang="en-US" sz="2400" dirty="0" smtClean="0"/>
              <a:t> </a:t>
            </a:r>
            <a:r>
              <a:rPr lang="en-US" sz="2400" dirty="0" err="1" smtClean="0"/>
              <a:t>biệt</a:t>
            </a:r>
            <a:r>
              <a:rPr lang="en-US" sz="2400" dirty="0" smtClean="0"/>
              <a:t> </a:t>
            </a:r>
            <a:r>
              <a:rPr lang="en-US" sz="2400" dirty="0" err="1" smtClean="0"/>
              <a:t>đối</a:t>
            </a:r>
            <a:r>
              <a:rPr lang="en-US" sz="2400" dirty="0" smtClean="0"/>
              <a:t> </a:t>
            </a:r>
            <a:r>
              <a:rPr lang="en-US" sz="2400" dirty="0" err="1" smtClean="0"/>
              <a:t>xử</a:t>
            </a:r>
            <a:r>
              <a:rPr lang="en-US" sz="2400" dirty="0" smtClean="0"/>
              <a:t>, </a:t>
            </a:r>
            <a:r>
              <a:rPr lang="en-US" sz="2400" dirty="0" err="1" smtClean="0"/>
              <a:t>bình</a:t>
            </a:r>
            <a:r>
              <a:rPr lang="en-US" sz="2400" dirty="0" smtClean="0"/>
              <a:t> </a:t>
            </a:r>
            <a:r>
              <a:rPr lang="en-US" sz="2400" dirty="0" err="1" smtClean="0"/>
              <a:t>đẳng</a:t>
            </a:r>
            <a:r>
              <a:rPr lang="en-US" sz="2400" dirty="0" smtClean="0"/>
              <a:t> </a:t>
            </a:r>
            <a:r>
              <a:rPr lang="en-US" sz="2400" dirty="0" err="1" smtClean="0"/>
              <a:t>với</a:t>
            </a:r>
            <a:r>
              <a:rPr lang="en-US" sz="2400" dirty="0" smtClean="0"/>
              <a:t> </a:t>
            </a:r>
            <a:r>
              <a:rPr lang="en-US" sz="2400" dirty="0" err="1" smtClean="0"/>
              <a:t>mọi</a:t>
            </a:r>
            <a:r>
              <a:rPr lang="en-US" sz="2400" dirty="0" smtClean="0"/>
              <a:t> </a:t>
            </a:r>
            <a:r>
              <a:rPr lang="en-US" sz="2400" dirty="0" err="1" smtClean="0"/>
              <a:t>trẻ</a:t>
            </a:r>
            <a:r>
              <a:rPr lang="en-US" sz="2400" dirty="0" smtClean="0"/>
              <a:t> </a:t>
            </a:r>
            <a:r>
              <a:rPr lang="en-US" sz="2400" dirty="0" err="1" smtClean="0"/>
              <a:t>và</a:t>
            </a:r>
            <a:r>
              <a:rPr lang="en-US" sz="2400" dirty="0" smtClean="0"/>
              <a:t> </a:t>
            </a:r>
            <a:r>
              <a:rPr lang="en-US" sz="2400" dirty="0" err="1" smtClean="0"/>
              <a:t>các</a:t>
            </a:r>
            <a:r>
              <a:rPr lang="en-US" sz="2400" dirty="0" smtClean="0"/>
              <a:t> </a:t>
            </a:r>
            <a:r>
              <a:rPr lang="en-US" sz="2400" dirty="0" err="1" smtClean="0"/>
              <a:t>nhóm</a:t>
            </a:r>
            <a:r>
              <a:rPr lang="en-US" sz="2400" dirty="0" smtClean="0"/>
              <a:t> </a:t>
            </a:r>
            <a:r>
              <a:rPr lang="en-US" sz="2400" dirty="0" err="1" smtClean="0"/>
              <a:t>trẻ</a:t>
            </a:r>
            <a:endParaRPr lang="en-US" sz="2400" dirty="0" smtClean="0"/>
          </a:p>
          <a:p>
            <a:pPr marL="609600" indent="-609600">
              <a:lnSpc>
                <a:spcPct val="90000"/>
              </a:lnSpc>
              <a:buClr>
                <a:srgbClr val="FFFF00"/>
              </a:buClr>
              <a:buFont typeface="Wingdings" pitchFamily="2" charset="2"/>
              <a:buChar char="Ø"/>
            </a:pPr>
            <a:r>
              <a:rPr lang="en-US" sz="2400" dirty="0" err="1" smtClean="0"/>
              <a:t>Đảm</a:t>
            </a:r>
            <a:r>
              <a:rPr lang="en-US" sz="2400" dirty="0" smtClean="0"/>
              <a:t> </a:t>
            </a:r>
            <a:r>
              <a:rPr lang="en-US" sz="2400" dirty="0" err="1" smtClean="0"/>
              <a:t>bảo</a:t>
            </a:r>
            <a:r>
              <a:rPr lang="en-US" sz="2400" dirty="0" smtClean="0"/>
              <a:t> </a:t>
            </a:r>
            <a:r>
              <a:rPr lang="en-US" sz="2400" dirty="0" err="1" smtClean="0"/>
              <a:t>trẻ</a:t>
            </a:r>
            <a:r>
              <a:rPr lang="en-US" sz="2400" dirty="0" smtClean="0"/>
              <a:t> </a:t>
            </a:r>
            <a:r>
              <a:rPr lang="en-US" sz="2400" dirty="0" err="1" smtClean="0"/>
              <a:t>được</a:t>
            </a:r>
            <a:r>
              <a:rPr lang="en-US" sz="2400" dirty="0" smtClean="0"/>
              <a:t> </a:t>
            </a:r>
            <a:r>
              <a:rPr lang="en-US" sz="2400" dirty="0" err="1" smtClean="0"/>
              <a:t>cung</a:t>
            </a:r>
            <a:r>
              <a:rPr lang="en-US" sz="2400" dirty="0" smtClean="0"/>
              <a:t> </a:t>
            </a:r>
            <a:r>
              <a:rPr lang="en-US" sz="2400" dirty="0" err="1" smtClean="0"/>
              <a:t>cấp</a:t>
            </a:r>
            <a:r>
              <a:rPr lang="en-US" sz="2400" dirty="0" smtClean="0"/>
              <a:t> </a:t>
            </a:r>
            <a:r>
              <a:rPr lang="en-US" sz="2400" dirty="0" err="1" smtClean="0"/>
              <a:t>đầy</a:t>
            </a:r>
            <a:r>
              <a:rPr lang="en-US" sz="2400" dirty="0" smtClean="0"/>
              <a:t> </a:t>
            </a:r>
            <a:r>
              <a:rPr lang="en-US" sz="2400" dirty="0" err="1" smtClean="0"/>
              <a:t>đủ</a:t>
            </a:r>
            <a:r>
              <a:rPr lang="en-US" sz="2400" dirty="0" smtClean="0"/>
              <a:t> </a:t>
            </a:r>
            <a:r>
              <a:rPr lang="en-US" sz="2400" dirty="0" err="1" smtClean="0"/>
              <a:t>thông</a:t>
            </a:r>
            <a:r>
              <a:rPr lang="en-US" sz="2400" dirty="0" smtClean="0"/>
              <a:t> tin </a:t>
            </a:r>
            <a:r>
              <a:rPr lang="en-US" sz="2400" dirty="0" err="1" smtClean="0"/>
              <a:t>và</a:t>
            </a:r>
            <a:r>
              <a:rPr lang="en-US" sz="2400" dirty="0" smtClean="0"/>
              <a:t> </a:t>
            </a:r>
            <a:r>
              <a:rPr lang="en-US" sz="2400" dirty="0" err="1" smtClean="0"/>
              <a:t>được</a:t>
            </a:r>
            <a:r>
              <a:rPr lang="en-US" sz="2400" dirty="0" smtClean="0"/>
              <a:t> </a:t>
            </a:r>
            <a:r>
              <a:rPr lang="en-US" sz="2400" dirty="0" err="1" smtClean="0"/>
              <a:t>hướng</a:t>
            </a:r>
            <a:r>
              <a:rPr lang="en-US" sz="2400" dirty="0" smtClean="0"/>
              <a:t> </a:t>
            </a:r>
            <a:r>
              <a:rPr lang="en-US" sz="2400" dirty="0" err="1" smtClean="0"/>
              <a:t>dẫn</a:t>
            </a:r>
            <a:r>
              <a:rPr lang="en-US" sz="2400" dirty="0" smtClean="0"/>
              <a:t> </a:t>
            </a:r>
            <a:r>
              <a:rPr lang="en-US" sz="2400" dirty="0" err="1" smtClean="0"/>
              <a:t>cách</a:t>
            </a:r>
            <a:r>
              <a:rPr lang="en-US" sz="2400" dirty="0" smtClean="0"/>
              <a:t> </a:t>
            </a:r>
            <a:r>
              <a:rPr lang="en-US" sz="2400" dirty="0" err="1" smtClean="0"/>
              <a:t>sử</a:t>
            </a:r>
            <a:r>
              <a:rPr lang="en-US" sz="2400" dirty="0" smtClean="0"/>
              <a:t> </a:t>
            </a:r>
            <a:r>
              <a:rPr lang="en-US" sz="2400" dirty="0" err="1" smtClean="0"/>
              <a:t>dụng</a:t>
            </a:r>
            <a:r>
              <a:rPr lang="en-US" sz="2400" dirty="0" smtClean="0"/>
              <a:t> </a:t>
            </a:r>
            <a:r>
              <a:rPr lang="en-US" sz="2400" dirty="0" err="1" smtClean="0"/>
              <a:t>thông</a:t>
            </a:r>
            <a:r>
              <a:rPr lang="en-US" sz="2400" dirty="0" smtClean="0"/>
              <a:t> tin</a:t>
            </a:r>
          </a:p>
          <a:p>
            <a:pPr marL="609600" indent="-609600">
              <a:lnSpc>
                <a:spcPct val="90000"/>
              </a:lnSpc>
              <a:buClr>
                <a:srgbClr val="FFFF00"/>
              </a:buClr>
              <a:buFont typeface="Wingdings" pitchFamily="2" charset="2"/>
              <a:buChar char="Ø"/>
            </a:pPr>
            <a:r>
              <a:rPr lang="en-US" sz="2400" dirty="0" err="1" smtClean="0"/>
              <a:t>Giữ</a:t>
            </a:r>
            <a:r>
              <a:rPr lang="en-US" sz="2400" dirty="0" smtClean="0"/>
              <a:t> </a:t>
            </a:r>
            <a:r>
              <a:rPr lang="en-US" sz="2400" dirty="0" err="1" smtClean="0"/>
              <a:t>bí</a:t>
            </a:r>
            <a:r>
              <a:rPr lang="en-US" sz="2400" dirty="0" smtClean="0"/>
              <a:t> </a:t>
            </a:r>
            <a:r>
              <a:rPr lang="en-US" sz="2400" dirty="0" err="1" smtClean="0"/>
              <a:t>mật</a:t>
            </a:r>
            <a:r>
              <a:rPr lang="en-US" sz="2400" dirty="0" smtClean="0"/>
              <a:t> </a:t>
            </a:r>
            <a:r>
              <a:rPr lang="en-US" sz="2400" dirty="0" err="1" smtClean="0"/>
              <a:t>cá</a:t>
            </a:r>
            <a:r>
              <a:rPr lang="en-US" sz="2400" dirty="0" smtClean="0"/>
              <a:t> </a:t>
            </a:r>
            <a:r>
              <a:rPr lang="en-US" sz="2400" dirty="0" err="1" smtClean="0"/>
              <a:t>nhân</a:t>
            </a:r>
            <a:r>
              <a:rPr lang="en-US" sz="2400" dirty="0" smtClean="0"/>
              <a:t> </a:t>
            </a:r>
            <a:r>
              <a:rPr lang="en-US" sz="2400" dirty="0" err="1" smtClean="0"/>
              <a:t>và</a:t>
            </a:r>
            <a:r>
              <a:rPr lang="en-US" sz="2400" dirty="0" smtClean="0"/>
              <a:t> </a:t>
            </a:r>
            <a:r>
              <a:rPr lang="en-US" sz="2400" dirty="0" err="1" smtClean="0"/>
              <a:t>sự</a:t>
            </a:r>
            <a:r>
              <a:rPr lang="en-US" sz="2400" dirty="0" smtClean="0"/>
              <a:t> </a:t>
            </a:r>
            <a:r>
              <a:rPr lang="en-US" sz="2400" dirty="0" err="1" smtClean="0"/>
              <a:t>riêng</a:t>
            </a:r>
            <a:r>
              <a:rPr lang="en-US" sz="2400" dirty="0" smtClean="0"/>
              <a:t> </a:t>
            </a:r>
            <a:r>
              <a:rPr lang="en-US" sz="2400" dirty="0" err="1" smtClean="0"/>
              <a:t>tư</a:t>
            </a:r>
            <a:r>
              <a:rPr lang="en-US" sz="2400" dirty="0" smtClean="0"/>
              <a:t> </a:t>
            </a:r>
            <a:r>
              <a:rPr lang="en-US" sz="2400" dirty="0" err="1" smtClean="0"/>
              <a:t>của</a:t>
            </a:r>
            <a:r>
              <a:rPr lang="en-US" sz="2400" dirty="0" smtClean="0"/>
              <a:t> </a:t>
            </a:r>
            <a:r>
              <a:rPr lang="en-US" sz="2400" dirty="0" err="1" smtClean="0"/>
              <a:t>trẻ</a:t>
            </a:r>
            <a:endParaRPr lang="en-US" sz="2400" dirty="0" smtClean="0"/>
          </a:p>
          <a:p>
            <a:pPr marL="609600" indent="-609600">
              <a:lnSpc>
                <a:spcPct val="90000"/>
              </a:lnSpc>
              <a:buClr>
                <a:srgbClr val="FFFF00"/>
              </a:buClr>
              <a:buFont typeface="Wingdings" pitchFamily="2" charset="2"/>
              <a:buChar char="Ø"/>
            </a:pPr>
            <a:r>
              <a:rPr lang="en-US" sz="2400" dirty="0" err="1" smtClean="0"/>
              <a:t>Tránh</a:t>
            </a:r>
            <a:r>
              <a:rPr lang="en-US" sz="2400" dirty="0" smtClean="0"/>
              <a:t> </a:t>
            </a:r>
            <a:r>
              <a:rPr lang="en-US" sz="2400" dirty="0" err="1" smtClean="0"/>
              <a:t>đặt</a:t>
            </a:r>
            <a:r>
              <a:rPr lang="en-US" sz="2400" dirty="0" smtClean="0"/>
              <a:t> </a:t>
            </a:r>
            <a:r>
              <a:rPr lang="en-US" sz="2400" dirty="0" err="1" smtClean="0"/>
              <a:t>trẻ</a:t>
            </a:r>
            <a:r>
              <a:rPr lang="en-US" sz="2400" dirty="0" smtClean="0"/>
              <a:t> </a:t>
            </a:r>
            <a:r>
              <a:rPr lang="en-US" sz="2400" dirty="0" err="1" smtClean="0"/>
              <a:t>vào</a:t>
            </a:r>
            <a:r>
              <a:rPr lang="en-US" sz="2400" dirty="0" smtClean="0"/>
              <a:t> </a:t>
            </a:r>
            <a:r>
              <a:rPr lang="en-US" sz="2400" dirty="0" err="1" smtClean="0"/>
              <a:t>tình</a:t>
            </a:r>
            <a:r>
              <a:rPr lang="en-US" sz="2400" dirty="0" smtClean="0"/>
              <a:t> </a:t>
            </a:r>
            <a:r>
              <a:rPr lang="en-US" sz="2400" dirty="0" err="1" smtClean="0"/>
              <a:t>trạng</a:t>
            </a:r>
            <a:r>
              <a:rPr lang="en-US" sz="2400" dirty="0" smtClean="0"/>
              <a:t> </a:t>
            </a:r>
            <a:r>
              <a:rPr lang="en-US" sz="2400" dirty="0" err="1" smtClean="0"/>
              <a:t>có</a:t>
            </a:r>
            <a:r>
              <a:rPr lang="en-US" sz="2400" dirty="0" smtClean="0"/>
              <a:t> </a:t>
            </a:r>
            <a:r>
              <a:rPr lang="en-US" sz="2400" dirty="0" err="1" smtClean="0"/>
              <a:t>nguy</a:t>
            </a:r>
            <a:r>
              <a:rPr lang="en-US" sz="2400" dirty="0" smtClean="0"/>
              <a:t> </a:t>
            </a:r>
            <a:r>
              <a:rPr lang="en-US" sz="2400" dirty="0" err="1" smtClean="0"/>
              <a:t>cơ</a:t>
            </a:r>
            <a:r>
              <a:rPr lang="en-US" sz="2400" dirty="0" smtClean="0"/>
              <a:t>, </a:t>
            </a:r>
            <a:r>
              <a:rPr lang="en-US" sz="2400" dirty="0" err="1" smtClean="0"/>
              <a:t>rủi</a:t>
            </a:r>
            <a:r>
              <a:rPr lang="en-US" sz="2400" dirty="0" smtClean="0"/>
              <a:t> </a:t>
            </a:r>
            <a:r>
              <a:rPr lang="en-US" sz="2400" dirty="0" err="1" smtClean="0"/>
              <a:t>ro</a:t>
            </a:r>
            <a:r>
              <a:rPr lang="en-US" sz="2400" dirty="0" smtClean="0"/>
              <a:t>, </a:t>
            </a:r>
            <a:r>
              <a:rPr lang="en-US" sz="2400" dirty="0" err="1" smtClean="0"/>
              <a:t>không</a:t>
            </a:r>
            <a:r>
              <a:rPr lang="en-US" sz="2400" dirty="0" smtClean="0"/>
              <a:t> an </a:t>
            </a:r>
            <a:r>
              <a:rPr lang="en-US" sz="2400" dirty="0" err="1" smtClean="0"/>
              <a:t>toàn</a:t>
            </a:r>
            <a:r>
              <a:rPr lang="en-US" sz="2400" dirty="0" smtClean="0"/>
              <a:t> </a:t>
            </a:r>
            <a:r>
              <a:rPr lang="en-US" sz="2400" dirty="0" err="1" smtClean="0"/>
              <a:t>khi</a:t>
            </a:r>
            <a:r>
              <a:rPr lang="en-US" sz="2400" dirty="0" smtClean="0"/>
              <a:t> </a:t>
            </a:r>
            <a:r>
              <a:rPr lang="en-US" sz="2400" dirty="0" err="1" smtClean="0"/>
              <a:t>tham</a:t>
            </a:r>
            <a:r>
              <a:rPr lang="en-US" sz="2400" dirty="0" smtClean="0"/>
              <a:t> </a:t>
            </a:r>
            <a:r>
              <a:rPr lang="en-US" sz="2400" dirty="0" err="1" smtClean="0"/>
              <a:t>gia</a:t>
            </a:r>
            <a:endParaRPr lang="en-US" sz="2400" dirty="0" smtClean="0"/>
          </a:p>
          <a:p>
            <a:pPr marL="609600" indent="-609600">
              <a:lnSpc>
                <a:spcPct val="90000"/>
              </a:lnSpc>
              <a:buClr>
                <a:srgbClr val="FFFF00"/>
              </a:buClr>
              <a:buFont typeface="Wingdings" pitchFamily="2" charset="2"/>
              <a:buChar char="Ø"/>
            </a:pPr>
            <a:r>
              <a:rPr lang="en-US" sz="2400" dirty="0" err="1" smtClean="0"/>
              <a:t>Công</a:t>
            </a:r>
            <a:r>
              <a:rPr lang="en-US" sz="2400" dirty="0" smtClean="0"/>
              <a:t> </a:t>
            </a:r>
            <a:r>
              <a:rPr lang="en-US" sz="2400" dirty="0" err="1" smtClean="0"/>
              <a:t>nhận</a:t>
            </a:r>
            <a:r>
              <a:rPr lang="en-US" sz="2400" dirty="0" smtClean="0"/>
              <a:t> </a:t>
            </a:r>
            <a:r>
              <a:rPr lang="en-US" sz="2400" dirty="0" err="1" smtClean="0"/>
              <a:t>sự</a:t>
            </a:r>
            <a:r>
              <a:rPr lang="en-US" sz="2400" dirty="0" smtClean="0"/>
              <a:t> </a:t>
            </a:r>
            <a:r>
              <a:rPr lang="en-US" sz="2400" dirty="0" err="1" smtClean="0"/>
              <a:t>đóng</a:t>
            </a:r>
            <a:r>
              <a:rPr lang="en-US" sz="2400" dirty="0" smtClean="0"/>
              <a:t> </a:t>
            </a:r>
            <a:r>
              <a:rPr lang="en-US" sz="2400" dirty="0" err="1" smtClean="0"/>
              <a:t>góp</a:t>
            </a:r>
            <a:r>
              <a:rPr lang="en-US" sz="2400" dirty="0" smtClean="0"/>
              <a:t> </a:t>
            </a:r>
            <a:r>
              <a:rPr lang="en-US" sz="2400" dirty="0" err="1" smtClean="0"/>
              <a:t>của</a:t>
            </a:r>
            <a:r>
              <a:rPr lang="en-US" sz="2400" dirty="0" smtClean="0"/>
              <a:t> </a:t>
            </a:r>
            <a:r>
              <a:rPr lang="en-US" sz="2400" dirty="0" err="1" smtClean="0"/>
              <a:t>trẻ</a:t>
            </a:r>
            <a:endParaRPr lang="en-US" sz="2400" dirty="0" smtClean="0"/>
          </a:p>
          <a:p>
            <a:pPr marL="609600" indent="-609600">
              <a:lnSpc>
                <a:spcPct val="90000"/>
              </a:lnSpc>
              <a:buClr>
                <a:srgbClr val="FFFF00"/>
              </a:buClr>
              <a:buFont typeface="Wingdings" pitchFamily="2" charset="2"/>
              <a:buChar char="Ø"/>
            </a:pPr>
            <a:r>
              <a:rPr lang="en-US" sz="2400" dirty="0" err="1" smtClean="0"/>
              <a:t>Phản</a:t>
            </a:r>
            <a:r>
              <a:rPr lang="en-US" sz="2400" dirty="0" smtClean="0"/>
              <a:t> </a:t>
            </a:r>
            <a:r>
              <a:rPr lang="en-US" sz="2400" dirty="0" err="1" smtClean="0"/>
              <a:t>hồi</a:t>
            </a:r>
            <a:r>
              <a:rPr lang="en-US" sz="2400" dirty="0" smtClean="0"/>
              <a:t> </a:t>
            </a:r>
            <a:r>
              <a:rPr lang="en-US" sz="2400" dirty="0" err="1" smtClean="0"/>
              <a:t>tích</a:t>
            </a:r>
            <a:r>
              <a:rPr lang="en-US" sz="2400" dirty="0" smtClean="0"/>
              <a:t> </a:t>
            </a:r>
            <a:r>
              <a:rPr lang="en-US" sz="2400" dirty="0" err="1" smtClean="0"/>
              <a:t>cực</a:t>
            </a:r>
            <a:r>
              <a:rPr lang="en-US" sz="2400" dirty="0" smtClean="0"/>
              <a:t> </a:t>
            </a:r>
            <a:r>
              <a:rPr lang="en-US" sz="2400" dirty="0" err="1" smtClean="0"/>
              <a:t>và</a:t>
            </a:r>
            <a:r>
              <a:rPr lang="en-US" sz="2400" dirty="0" smtClean="0"/>
              <a:t> </a:t>
            </a:r>
            <a:r>
              <a:rPr lang="en-US" sz="2400" dirty="0" err="1" smtClean="0"/>
              <a:t>có</a:t>
            </a:r>
            <a:r>
              <a:rPr lang="en-US" sz="2400" dirty="0" smtClean="0"/>
              <a:t>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đáp</a:t>
            </a:r>
            <a:r>
              <a:rPr lang="en-US" sz="2400" dirty="0" smtClean="0"/>
              <a:t> </a:t>
            </a:r>
            <a:r>
              <a:rPr lang="en-US" sz="2400" dirty="0" err="1" smtClean="0"/>
              <a:t>ứng</a:t>
            </a:r>
            <a:r>
              <a:rPr lang="en-US" sz="2400" dirty="0" smtClean="0"/>
              <a:t> </a:t>
            </a:r>
            <a:r>
              <a:rPr lang="en-US" sz="2400" dirty="0" err="1" smtClean="0"/>
              <a:t>nhu</a:t>
            </a:r>
            <a:r>
              <a:rPr lang="en-US" sz="2400" dirty="0" smtClean="0"/>
              <a:t> </a:t>
            </a:r>
            <a:r>
              <a:rPr lang="en-US" sz="2400" dirty="0" err="1" smtClean="0"/>
              <a:t>cầu</a:t>
            </a:r>
            <a:r>
              <a:rPr lang="en-US" sz="2400" dirty="0" smtClean="0"/>
              <a:t> </a:t>
            </a:r>
            <a:r>
              <a:rPr lang="en-US" sz="2400" dirty="0" err="1" smtClean="0"/>
              <a:t>và</a:t>
            </a:r>
            <a:r>
              <a:rPr lang="en-US" sz="2400" dirty="0" smtClean="0"/>
              <a:t> </a:t>
            </a:r>
            <a:r>
              <a:rPr lang="en-US" sz="2400" dirty="0" err="1" smtClean="0"/>
              <a:t>mong</a:t>
            </a:r>
            <a:r>
              <a:rPr lang="en-US" sz="2400" dirty="0" smtClean="0"/>
              <a:t> </a:t>
            </a:r>
            <a:r>
              <a:rPr lang="en-US" sz="2400" dirty="0" err="1" smtClean="0"/>
              <a:t>muốn</a:t>
            </a:r>
            <a:r>
              <a:rPr lang="en-US" sz="2400" dirty="0" smtClean="0"/>
              <a:t> </a:t>
            </a:r>
            <a:r>
              <a:rPr lang="en-US" sz="2400" dirty="0" err="1" smtClean="0"/>
              <a:t>của</a:t>
            </a:r>
            <a:r>
              <a:rPr lang="en-US" sz="2400" dirty="0" smtClean="0"/>
              <a:t> </a:t>
            </a:r>
            <a:r>
              <a:rPr lang="en-US" sz="2400" dirty="0" err="1" smtClean="0"/>
              <a:t>trẻ</a:t>
            </a:r>
            <a:r>
              <a:rPr lang="en-US" sz="2400" dirty="0" smtClean="0"/>
              <a:t>.</a:t>
            </a:r>
          </a:p>
        </p:txBody>
      </p:sp>
      <p:sp>
        <p:nvSpPr>
          <p:cNvPr id="5" name="Slide Number Placeholder 5"/>
          <p:cNvSpPr>
            <a:spLocks noGrp="1"/>
          </p:cNvSpPr>
          <p:nvPr>
            <p:ph type="sldNum" sz="quarter" idx="12"/>
          </p:nvPr>
        </p:nvSpPr>
        <p:spPr/>
        <p:txBody>
          <a:bodyPr/>
          <a:lstStyle/>
          <a:p>
            <a:pPr>
              <a:defRPr/>
            </a:pPr>
            <a:fld id="{3077C2DD-7392-4CA7-A5CF-F732763FACAE}" type="slidenum">
              <a:rPr lang="en-US" smtClean="0"/>
              <a:pPr>
                <a:defRPr/>
              </a:pPr>
              <a:t>22</a:t>
            </a:fld>
            <a:endParaRPr lang="en-US" smtClean="0"/>
          </a:p>
        </p:txBody>
      </p:sp>
      <p:sp>
        <p:nvSpPr>
          <p:cNvPr id="118786" name="Rectangle 2"/>
          <p:cNvSpPr>
            <a:spLocks noGrp="1" noChangeArrowheads="1"/>
          </p:cNvSpPr>
          <p:nvPr>
            <p:ph type="title"/>
          </p:nvPr>
        </p:nvSpPr>
        <p:spPr>
          <a:xfrm>
            <a:off x="0" y="228600"/>
            <a:ext cx="9144000" cy="1066800"/>
          </a:xfrm>
        </p:spPr>
        <p:txBody>
          <a:bodyPr/>
          <a:lstStyle/>
          <a:p>
            <a:pPr algn="ctr">
              <a:defRPr/>
            </a:pPr>
            <a:r>
              <a:rPr lang="en-US" sz="2800" dirty="0">
                <a:solidFill>
                  <a:srgbClr val="0070C0"/>
                </a:solidFill>
                <a:latin typeface="Arial"/>
              </a:rPr>
              <a:t>NGUYÊN TẮC VÀ ĐIỀU KIỆN ĐẢM BẢO CHO SỰ THAM GIA ĐÍCH THỰC CỦA TRẺ.</a:t>
            </a:r>
            <a:endParaRPr lang="en-US" sz="2800" b="1" dirty="0">
              <a:solidFill>
                <a:srgbClr val="0070C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p:cTn id="7" dur="500" fill="hold"/>
                                        <p:tgtEl>
                                          <p:spTgt spid="118786"/>
                                        </p:tgtEl>
                                        <p:attrNameLst>
                                          <p:attrName>ppt_w</p:attrName>
                                        </p:attrNameLst>
                                      </p:cBhvr>
                                      <p:tavLst>
                                        <p:tav tm="0">
                                          <p:val>
                                            <p:fltVal val="0"/>
                                          </p:val>
                                        </p:tav>
                                        <p:tav tm="100000">
                                          <p:val>
                                            <p:strVal val="#ppt_w"/>
                                          </p:val>
                                        </p:tav>
                                      </p:tavLst>
                                    </p:anim>
                                    <p:anim calcmode="lin" valueType="num">
                                      <p:cBhvr>
                                        <p:cTn id="8" dur="500" fill="hold"/>
                                        <p:tgtEl>
                                          <p:spTgt spid="118786"/>
                                        </p:tgtEl>
                                        <p:attrNameLst>
                                          <p:attrName>ppt_h</p:attrName>
                                        </p:attrNameLst>
                                      </p:cBhvr>
                                      <p:tavLst>
                                        <p:tav tm="0">
                                          <p:val>
                                            <p:fltVal val="0"/>
                                          </p:val>
                                        </p:tav>
                                        <p:tav tm="100000">
                                          <p:val>
                                            <p:strVal val="#ppt_h"/>
                                          </p:val>
                                        </p:tav>
                                      </p:tavLst>
                                    </p:anim>
                                    <p:animEffect transition="in" filter="fade">
                                      <p:cBhvr>
                                        <p:cTn id="9" dur="500"/>
                                        <p:tgtEl>
                                          <p:spTgt spid="118786"/>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118787">
                                            <p:txEl>
                                              <p:pRg st="0" end="0"/>
                                            </p:txEl>
                                          </p:spTgt>
                                        </p:tgtEl>
                                        <p:attrNameLst>
                                          <p:attrName>style.visibility</p:attrName>
                                        </p:attrNameLst>
                                      </p:cBhvr>
                                      <p:to>
                                        <p:strVal val="visible"/>
                                      </p:to>
                                    </p:set>
                                    <p:anim calcmode="lin" valueType="num">
                                      <p:cBhvr>
                                        <p:cTn id="14" dur="500" fill="hold"/>
                                        <p:tgtEl>
                                          <p:spTgt spid="118787">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118787">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18787">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11878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118787">
                                            <p:txEl>
                                              <p:pRg st="1" end="1"/>
                                            </p:txEl>
                                          </p:spTgt>
                                        </p:tgtEl>
                                        <p:attrNameLst>
                                          <p:attrName>style.visibility</p:attrName>
                                        </p:attrNameLst>
                                      </p:cBhvr>
                                      <p:to>
                                        <p:strVal val="visible"/>
                                      </p:to>
                                    </p:set>
                                    <p:anim calcmode="lin" valueType="num">
                                      <p:cBhvr>
                                        <p:cTn id="23" dur="500" fill="hold"/>
                                        <p:tgtEl>
                                          <p:spTgt spid="118787">
                                            <p:txEl>
                                              <p:pRg st="1" end="1"/>
                                            </p:txEl>
                                          </p:spTgt>
                                        </p:tgtEl>
                                        <p:attrNameLst>
                                          <p:attrName>ppt_w</p:attrName>
                                        </p:attrNameLst>
                                      </p:cBhvr>
                                      <p:tavLst>
                                        <p:tav tm="0">
                                          <p:val>
                                            <p:strVal val="#ppt_w*2.5"/>
                                          </p:val>
                                        </p:tav>
                                        <p:tav tm="100000">
                                          <p:val>
                                            <p:strVal val="#ppt_w"/>
                                          </p:val>
                                        </p:tav>
                                      </p:tavLst>
                                    </p:anim>
                                    <p:anim calcmode="lin" valueType="num">
                                      <p:cBhvr>
                                        <p:cTn id="24" dur="500" fill="hold"/>
                                        <p:tgtEl>
                                          <p:spTgt spid="118787">
                                            <p:txEl>
                                              <p:pRg st="1" end="1"/>
                                            </p:txEl>
                                          </p:spTgt>
                                        </p:tgtEl>
                                        <p:attrNameLst>
                                          <p:attrName>ppt_h</p:attrName>
                                        </p:attrNameLst>
                                      </p:cBhvr>
                                      <p:tavLst>
                                        <p:tav tm="0">
                                          <p:val>
                                            <p:strVal val="#ppt_h*0.01"/>
                                          </p:val>
                                        </p:tav>
                                        <p:tav tm="100000">
                                          <p:val>
                                            <p:strVal val="#ppt_h"/>
                                          </p:val>
                                        </p:tav>
                                      </p:tavLst>
                                    </p:anim>
                                    <p:anim calcmode="lin" valueType="num">
                                      <p:cBhvr>
                                        <p:cTn id="25" dur="5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118787">
                                            <p:txEl>
                                              <p:pRg st="1" end="1"/>
                                            </p:txEl>
                                          </p:spTgt>
                                        </p:tgtEl>
                                        <p:attrNameLst>
                                          <p:attrName>ppt_y</p:attrName>
                                        </p:attrNameLst>
                                      </p:cBhvr>
                                      <p:tavLst>
                                        <p:tav tm="0">
                                          <p:val>
                                            <p:strVal val="#ppt_h+1"/>
                                          </p:val>
                                        </p:tav>
                                        <p:tav tm="100000">
                                          <p:val>
                                            <p:strVal val="#ppt_y"/>
                                          </p:val>
                                        </p:tav>
                                      </p:tavLst>
                                    </p:anim>
                                    <p:animEffect transition="in" filter="fade">
                                      <p:cBhvr>
                                        <p:cTn id="27" dur="500"/>
                                        <p:tgtEl>
                                          <p:spTgt spid="11878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nodeType="clickEffect">
                                  <p:stCondLst>
                                    <p:cond delay="0"/>
                                  </p:stCondLst>
                                  <p:childTnLst>
                                    <p:set>
                                      <p:cBhvr>
                                        <p:cTn id="31" dur="1" fill="hold">
                                          <p:stCondLst>
                                            <p:cond delay="0"/>
                                          </p:stCondLst>
                                        </p:cTn>
                                        <p:tgtEl>
                                          <p:spTgt spid="118787">
                                            <p:txEl>
                                              <p:pRg st="2" end="2"/>
                                            </p:txEl>
                                          </p:spTgt>
                                        </p:tgtEl>
                                        <p:attrNameLst>
                                          <p:attrName>style.visibility</p:attrName>
                                        </p:attrNameLst>
                                      </p:cBhvr>
                                      <p:to>
                                        <p:strVal val="visible"/>
                                      </p:to>
                                    </p:set>
                                    <p:anim calcmode="lin" valueType="num">
                                      <p:cBhvr>
                                        <p:cTn id="32" dur="500" fill="hold"/>
                                        <p:tgtEl>
                                          <p:spTgt spid="118787">
                                            <p:txEl>
                                              <p:pRg st="2" end="2"/>
                                            </p:txEl>
                                          </p:spTgt>
                                        </p:tgtEl>
                                        <p:attrNameLst>
                                          <p:attrName>ppt_w</p:attrName>
                                        </p:attrNameLst>
                                      </p:cBhvr>
                                      <p:tavLst>
                                        <p:tav tm="0">
                                          <p:val>
                                            <p:strVal val="#ppt_w*2.5"/>
                                          </p:val>
                                        </p:tav>
                                        <p:tav tm="100000">
                                          <p:val>
                                            <p:strVal val="#ppt_w"/>
                                          </p:val>
                                        </p:tav>
                                      </p:tavLst>
                                    </p:anim>
                                    <p:anim calcmode="lin" valueType="num">
                                      <p:cBhvr>
                                        <p:cTn id="33" dur="500" fill="hold"/>
                                        <p:tgtEl>
                                          <p:spTgt spid="118787">
                                            <p:txEl>
                                              <p:pRg st="2" end="2"/>
                                            </p:txEl>
                                          </p:spTgt>
                                        </p:tgtEl>
                                        <p:attrNameLst>
                                          <p:attrName>ppt_h</p:attrName>
                                        </p:attrNameLst>
                                      </p:cBhvr>
                                      <p:tavLst>
                                        <p:tav tm="0">
                                          <p:val>
                                            <p:strVal val="#ppt_h*0.01"/>
                                          </p:val>
                                        </p:tav>
                                        <p:tav tm="100000">
                                          <p:val>
                                            <p:strVal val="#ppt_h"/>
                                          </p:val>
                                        </p:tav>
                                      </p:tavLst>
                                    </p:anim>
                                    <p:anim calcmode="lin" valueType="num">
                                      <p:cBhvr>
                                        <p:cTn id="34" dur="5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35" dur="500" fill="hold"/>
                                        <p:tgtEl>
                                          <p:spTgt spid="118787">
                                            <p:txEl>
                                              <p:pRg st="2" end="2"/>
                                            </p:txEl>
                                          </p:spTgt>
                                        </p:tgtEl>
                                        <p:attrNameLst>
                                          <p:attrName>ppt_y</p:attrName>
                                        </p:attrNameLst>
                                      </p:cBhvr>
                                      <p:tavLst>
                                        <p:tav tm="0">
                                          <p:val>
                                            <p:strVal val="#ppt_h+1"/>
                                          </p:val>
                                        </p:tav>
                                        <p:tav tm="100000">
                                          <p:val>
                                            <p:strVal val="#ppt_y"/>
                                          </p:val>
                                        </p:tav>
                                      </p:tavLst>
                                    </p:anim>
                                    <p:animEffect transition="in" filter="fade">
                                      <p:cBhvr>
                                        <p:cTn id="36" dur="500"/>
                                        <p:tgtEl>
                                          <p:spTgt spid="11878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118787">
                                            <p:txEl>
                                              <p:pRg st="3" end="3"/>
                                            </p:txEl>
                                          </p:spTgt>
                                        </p:tgtEl>
                                        <p:attrNameLst>
                                          <p:attrName>style.visibility</p:attrName>
                                        </p:attrNameLst>
                                      </p:cBhvr>
                                      <p:to>
                                        <p:strVal val="visible"/>
                                      </p:to>
                                    </p:set>
                                    <p:anim calcmode="lin" valueType="num">
                                      <p:cBhvr>
                                        <p:cTn id="41" dur="500" fill="hold"/>
                                        <p:tgtEl>
                                          <p:spTgt spid="118787">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118787">
                                            <p:txEl>
                                              <p:pRg st="3" end="3"/>
                                            </p:txEl>
                                          </p:spTgt>
                                        </p:tgtEl>
                                        <p:attrNameLst>
                                          <p:attrName>ppt_h</p:attrName>
                                        </p:attrNameLst>
                                      </p:cBhvr>
                                      <p:tavLst>
                                        <p:tav tm="0">
                                          <p:val>
                                            <p:fltVal val="0"/>
                                          </p:val>
                                        </p:tav>
                                        <p:tav tm="100000">
                                          <p:val>
                                            <p:strVal val="#ppt_h"/>
                                          </p:val>
                                        </p:tav>
                                      </p:tavLst>
                                    </p:anim>
                                    <p:anim calcmode="lin" valueType="num">
                                      <p:cBhvr>
                                        <p:cTn id="43" dur="500" fill="hold"/>
                                        <p:tgtEl>
                                          <p:spTgt spid="118787">
                                            <p:txEl>
                                              <p:pRg st="3" end="3"/>
                                            </p:txEl>
                                          </p:spTgt>
                                        </p:tgtEl>
                                        <p:attrNameLst>
                                          <p:attrName>style.rotation</p:attrName>
                                        </p:attrNameLst>
                                      </p:cBhvr>
                                      <p:tavLst>
                                        <p:tav tm="0">
                                          <p:val>
                                            <p:fltVal val="360"/>
                                          </p:val>
                                        </p:tav>
                                        <p:tav tm="100000">
                                          <p:val>
                                            <p:fltVal val="0"/>
                                          </p:val>
                                        </p:tav>
                                      </p:tavLst>
                                    </p:anim>
                                    <p:animEffect transition="in" filter="fade">
                                      <p:cBhvr>
                                        <p:cTn id="44" dur="500"/>
                                        <p:tgtEl>
                                          <p:spTgt spid="118787">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118787">
                                            <p:txEl>
                                              <p:pRg st="4" end="4"/>
                                            </p:txEl>
                                          </p:spTgt>
                                        </p:tgtEl>
                                        <p:attrNameLst>
                                          <p:attrName>style.visibility</p:attrName>
                                        </p:attrNameLst>
                                      </p:cBhvr>
                                      <p:to>
                                        <p:strVal val="visible"/>
                                      </p:to>
                                    </p:set>
                                    <p:animEffect transition="in" filter="strips(downLeft)">
                                      <p:cBhvr>
                                        <p:cTn id="49" dur="500"/>
                                        <p:tgtEl>
                                          <p:spTgt spid="118787">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18787">
                                            <p:txEl>
                                              <p:pRg st="5" end="5"/>
                                            </p:txEl>
                                          </p:spTgt>
                                        </p:tgtEl>
                                        <p:attrNameLst>
                                          <p:attrName>style.visibility</p:attrName>
                                        </p:attrNameLst>
                                      </p:cBhvr>
                                      <p:to>
                                        <p:strVal val="visible"/>
                                      </p:to>
                                    </p:set>
                                    <p:anim calcmode="lin" valueType="num">
                                      <p:cBhvr additive="base">
                                        <p:cTn id="54" dur="5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187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nodeType="clickEffect">
                                  <p:stCondLst>
                                    <p:cond delay="0"/>
                                  </p:stCondLst>
                                  <p:childTnLst>
                                    <p:set>
                                      <p:cBhvr>
                                        <p:cTn id="59" dur="1" fill="hold">
                                          <p:stCondLst>
                                            <p:cond delay="0"/>
                                          </p:stCondLst>
                                        </p:cTn>
                                        <p:tgtEl>
                                          <p:spTgt spid="118787">
                                            <p:txEl>
                                              <p:pRg st="6" end="6"/>
                                            </p:txEl>
                                          </p:spTgt>
                                        </p:tgtEl>
                                        <p:attrNameLst>
                                          <p:attrName>style.visibility</p:attrName>
                                        </p:attrNameLst>
                                      </p:cBhvr>
                                      <p:to>
                                        <p:strVal val="visible"/>
                                      </p:to>
                                    </p:set>
                                    <p:anim calcmode="lin" valueType="num">
                                      <p:cBhvr>
                                        <p:cTn id="60" dur="500" decel="50000" fill="hold">
                                          <p:stCondLst>
                                            <p:cond delay="0"/>
                                          </p:stCondLst>
                                        </p:cTn>
                                        <p:tgtEl>
                                          <p:spTgt spid="118787">
                                            <p:txEl>
                                              <p:pRg st="6" end="6"/>
                                            </p:txEl>
                                          </p:spTgt>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118787">
                                            <p:txEl>
                                              <p:pRg st="6" end="6"/>
                                            </p:txEl>
                                          </p:spTgt>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118787">
                                            <p:txEl>
                                              <p:pRg st="6" end="6"/>
                                            </p:txEl>
                                          </p:spTgt>
                                        </p:tgtEl>
                                        <p:attrNameLst>
                                          <p:attrName>ppt_w</p:attrName>
                                        </p:attrNameLst>
                                      </p:cBhvr>
                                      <p:tavLst>
                                        <p:tav tm="0">
                                          <p:val>
                                            <p:strVal val="#ppt_w*.05"/>
                                          </p:val>
                                        </p:tav>
                                        <p:tav tm="100000">
                                          <p:val>
                                            <p:strVal val="#ppt_w"/>
                                          </p:val>
                                        </p:tav>
                                      </p:tavLst>
                                    </p:anim>
                                    <p:anim calcmode="lin" valueType="num">
                                      <p:cBhvr>
                                        <p:cTn id="63" dur="1000" fill="hold"/>
                                        <p:tgtEl>
                                          <p:spTgt spid="118787">
                                            <p:txEl>
                                              <p:pRg st="6" end="6"/>
                                            </p:txEl>
                                          </p:spTgt>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118787">
                                            <p:txEl>
                                              <p:pRg st="6" end="6"/>
                                            </p:txEl>
                                          </p:spTgt>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118787">
                                            <p:txEl>
                                              <p:pRg st="6" end="6"/>
                                            </p:txEl>
                                          </p:spTgt>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118787">
                                            <p:txEl>
                                              <p:pRg st="6" end="6"/>
                                            </p:txEl>
                                          </p:spTgt>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118787">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18787">
                                            <p:txEl>
                                              <p:pRg st="7" end="7"/>
                                            </p:txEl>
                                          </p:spTgt>
                                        </p:tgtEl>
                                        <p:attrNameLst>
                                          <p:attrName>style.visibility</p:attrName>
                                        </p:attrNameLst>
                                      </p:cBhvr>
                                      <p:to>
                                        <p:strVal val="visible"/>
                                      </p:to>
                                    </p:set>
                                    <p:animEffect transition="in" filter="blinds(horizontal)">
                                      <p:cBhvr>
                                        <p:cTn id="72" dur="500"/>
                                        <p:tgtEl>
                                          <p:spTgt spid="1187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304800" y="1600200"/>
            <a:ext cx="8610600" cy="5257800"/>
          </a:xfrm>
        </p:spPr>
        <p:txBody>
          <a:bodyPr>
            <a:normAutofit/>
          </a:bodyPr>
          <a:lstStyle/>
          <a:p>
            <a:pPr marL="609600" indent="-609600">
              <a:lnSpc>
                <a:spcPct val="80000"/>
              </a:lnSpc>
              <a:buFontTx/>
              <a:buNone/>
            </a:pPr>
            <a:r>
              <a:rPr lang="en-US" sz="3000" b="1" dirty="0" err="1" smtClean="0">
                <a:solidFill>
                  <a:srgbClr val="C00000"/>
                </a:solidFill>
              </a:rPr>
              <a:t>Một</a:t>
            </a:r>
            <a:r>
              <a:rPr lang="en-US" sz="3000" b="1" dirty="0" smtClean="0">
                <a:solidFill>
                  <a:srgbClr val="C00000"/>
                </a:solidFill>
              </a:rPr>
              <a:t> </a:t>
            </a:r>
            <a:r>
              <a:rPr lang="en-US" sz="3000" b="1" dirty="0" err="1" smtClean="0">
                <a:solidFill>
                  <a:srgbClr val="C00000"/>
                </a:solidFill>
              </a:rPr>
              <a:t>số</a:t>
            </a:r>
            <a:r>
              <a:rPr lang="en-US" sz="3000" b="1" dirty="0" smtClean="0">
                <a:solidFill>
                  <a:srgbClr val="C00000"/>
                </a:solidFill>
              </a:rPr>
              <a:t> </a:t>
            </a:r>
            <a:r>
              <a:rPr lang="en-US" sz="3000" b="1" dirty="0" err="1" smtClean="0">
                <a:solidFill>
                  <a:srgbClr val="C00000"/>
                </a:solidFill>
              </a:rPr>
              <a:t>điều</a:t>
            </a:r>
            <a:r>
              <a:rPr lang="en-US" sz="3000" b="1" dirty="0" smtClean="0">
                <a:solidFill>
                  <a:srgbClr val="C00000"/>
                </a:solidFill>
              </a:rPr>
              <a:t> </a:t>
            </a:r>
            <a:r>
              <a:rPr lang="en-US" sz="3000" b="1" dirty="0" err="1" smtClean="0">
                <a:solidFill>
                  <a:srgbClr val="C00000"/>
                </a:solidFill>
              </a:rPr>
              <a:t>kiện</a:t>
            </a:r>
            <a:r>
              <a:rPr lang="en-US" sz="3000" b="1" dirty="0" smtClean="0">
                <a:solidFill>
                  <a:srgbClr val="C00000"/>
                </a:solidFill>
              </a:rPr>
              <a:t> </a:t>
            </a:r>
            <a:r>
              <a:rPr lang="en-US" sz="3000" b="1" dirty="0" err="1" smtClean="0">
                <a:solidFill>
                  <a:srgbClr val="C00000"/>
                </a:solidFill>
              </a:rPr>
              <a:t>đảm</a:t>
            </a:r>
            <a:r>
              <a:rPr lang="en-US" sz="3000" b="1" dirty="0" smtClean="0">
                <a:solidFill>
                  <a:srgbClr val="C00000"/>
                </a:solidFill>
              </a:rPr>
              <a:t> </a:t>
            </a:r>
            <a:r>
              <a:rPr lang="en-US" sz="3000" b="1" dirty="0" err="1" smtClean="0">
                <a:solidFill>
                  <a:srgbClr val="C00000"/>
                </a:solidFill>
              </a:rPr>
              <a:t>bảo</a:t>
            </a:r>
            <a:r>
              <a:rPr lang="en-US" sz="3000" b="1" dirty="0" smtClean="0">
                <a:solidFill>
                  <a:srgbClr val="C00000"/>
                </a:solidFill>
              </a:rPr>
              <a:t> </a:t>
            </a:r>
            <a:r>
              <a:rPr lang="en-US" sz="3000" b="1" dirty="0" err="1" smtClean="0">
                <a:solidFill>
                  <a:srgbClr val="C00000"/>
                </a:solidFill>
              </a:rPr>
              <a:t>sự</a:t>
            </a:r>
            <a:r>
              <a:rPr lang="en-US" sz="3000" b="1" dirty="0" smtClean="0">
                <a:solidFill>
                  <a:srgbClr val="C00000"/>
                </a:solidFill>
              </a:rPr>
              <a:t> </a:t>
            </a:r>
            <a:r>
              <a:rPr lang="en-US" sz="3000" b="1" dirty="0" err="1" smtClean="0">
                <a:solidFill>
                  <a:srgbClr val="C00000"/>
                </a:solidFill>
              </a:rPr>
              <a:t>tham</a:t>
            </a:r>
            <a:r>
              <a:rPr lang="en-US" sz="3000" b="1" dirty="0" smtClean="0">
                <a:solidFill>
                  <a:srgbClr val="C00000"/>
                </a:solidFill>
              </a:rPr>
              <a:t> </a:t>
            </a:r>
            <a:r>
              <a:rPr lang="en-US" sz="3000" b="1" dirty="0" err="1" smtClean="0">
                <a:solidFill>
                  <a:srgbClr val="C00000"/>
                </a:solidFill>
              </a:rPr>
              <a:t>gia</a:t>
            </a:r>
            <a:r>
              <a:rPr lang="en-US" sz="3000" b="1" dirty="0" smtClean="0">
                <a:solidFill>
                  <a:srgbClr val="C00000"/>
                </a:solidFill>
              </a:rPr>
              <a:t> </a:t>
            </a:r>
            <a:r>
              <a:rPr lang="en-US" sz="3000" b="1" dirty="0" err="1" smtClean="0">
                <a:solidFill>
                  <a:srgbClr val="C00000"/>
                </a:solidFill>
              </a:rPr>
              <a:t>của</a:t>
            </a:r>
            <a:r>
              <a:rPr lang="en-US" sz="3000" b="1" dirty="0" smtClean="0">
                <a:solidFill>
                  <a:srgbClr val="C00000"/>
                </a:solidFill>
              </a:rPr>
              <a:t> </a:t>
            </a:r>
            <a:r>
              <a:rPr lang="en-US" sz="3000" b="1" dirty="0" err="1" smtClean="0">
                <a:solidFill>
                  <a:srgbClr val="C00000"/>
                </a:solidFill>
              </a:rPr>
              <a:t>trẻ</a:t>
            </a:r>
            <a:r>
              <a:rPr lang="en-US" sz="2800" b="1" dirty="0" smtClean="0">
                <a:solidFill>
                  <a:srgbClr val="C00000"/>
                </a:solidFill>
              </a:rPr>
              <a:t>  </a:t>
            </a:r>
            <a:endParaRPr lang="en-US" sz="2800" dirty="0" smtClean="0">
              <a:solidFill>
                <a:srgbClr val="C00000"/>
              </a:solidFill>
            </a:endParaRPr>
          </a:p>
          <a:p>
            <a:pPr marL="609600" indent="-609600">
              <a:lnSpc>
                <a:spcPct val="80000"/>
              </a:lnSpc>
              <a:buClr>
                <a:srgbClr val="FFFF00"/>
              </a:buClr>
              <a:buFont typeface="Wingdings" pitchFamily="2" charset="2"/>
              <a:buChar char="Ø"/>
            </a:pPr>
            <a:r>
              <a:rPr lang="en-US" sz="2800" dirty="0" err="1" smtClean="0">
                <a:latin typeface="+mj-lt"/>
              </a:rPr>
              <a:t>Dân</a:t>
            </a:r>
            <a:r>
              <a:rPr lang="en-US" sz="2800" dirty="0" smtClean="0">
                <a:latin typeface="+mj-lt"/>
              </a:rPr>
              <a:t> </a:t>
            </a:r>
            <a:r>
              <a:rPr lang="en-US" sz="2800" dirty="0" err="1" smtClean="0">
                <a:latin typeface="+mj-lt"/>
              </a:rPr>
              <a:t>chủ</a:t>
            </a:r>
            <a:r>
              <a:rPr lang="en-US" sz="2800" dirty="0" smtClean="0">
                <a:latin typeface="+mj-lt"/>
              </a:rPr>
              <a:t> </a:t>
            </a:r>
            <a:r>
              <a:rPr lang="en-US" sz="2800" dirty="0" err="1" smtClean="0">
                <a:latin typeface="+mj-lt"/>
              </a:rPr>
              <a:t>và</a:t>
            </a:r>
            <a:r>
              <a:rPr lang="en-US" sz="2800" dirty="0" smtClean="0">
                <a:latin typeface="+mj-lt"/>
              </a:rPr>
              <a:t> </a:t>
            </a:r>
            <a:r>
              <a:rPr lang="en-US" sz="2800" dirty="0" err="1" smtClean="0">
                <a:latin typeface="+mj-lt"/>
              </a:rPr>
              <a:t>công</a:t>
            </a:r>
            <a:r>
              <a:rPr lang="en-US" sz="2800" dirty="0" smtClean="0">
                <a:latin typeface="+mj-lt"/>
              </a:rPr>
              <a:t> </a:t>
            </a:r>
            <a:r>
              <a:rPr lang="en-US" sz="2800" dirty="0" err="1" smtClean="0">
                <a:latin typeface="+mj-lt"/>
              </a:rPr>
              <a:t>bằng</a:t>
            </a:r>
            <a:endParaRPr lang="en-US" sz="2800" dirty="0" smtClean="0">
              <a:latin typeface="+mj-lt"/>
            </a:endParaRPr>
          </a:p>
          <a:p>
            <a:pPr marL="609600" indent="-609600">
              <a:lnSpc>
                <a:spcPct val="80000"/>
              </a:lnSpc>
              <a:buClr>
                <a:srgbClr val="FFFF00"/>
              </a:buClr>
              <a:buFont typeface="Wingdings" pitchFamily="2" charset="2"/>
              <a:buChar char="Ø"/>
            </a:pPr>
            <a:r>
              <a:rPr lang="en-US" sz="2800" dirty="0" err="1" smtClean="0">
                <a:latin typeface="+mj-lt"/>
              </a:rPr>
              <a:t>Không</a:t>
            </a:r>
            <a:r>
              <a:rPr lang="en-US" sz="2800" dirty="0" smtClean="0">
                <a:latin typeface="+mj-lt"/>
              </a:rPr>
              <a:t> </a:t>
            </a:r>
            <a:r>
              <a:rPr lang="en-US" sz="2800" dirty="0" err="1" smtClean="0">
                <a:latin typeface="+mj-lt"/>
              </a:rPr>
              <a:t>phán</a:t>
            </a:r>
            <a:r>
              <a:rPr lang="en-US" sz="2800" dirty="0" smtClean="0">
                <a:latin typeface="+mj-lt"/>
              </a:rPr>
              <a:t> </a:t>
            </a:r>
            <a:r>
              <a:rPr lang="en-US" sz="2800" dirty="0" err="1" smtClean="0">
                <a:latin typeface="+mj-lt"/>
              </a:rPr>
              <a:t>xét</a:t>
            </a:r>
            <a:endParaRPr lang="en-US" sz="2800" dirty="0" smtClean="0">
              <a:latin typeface="+mj-lt"/>
            </a:endParaRPr>
          </a:p>
          <a:p>
            <a:pPr marL="609600" indent="-609600">
              <a:lnSpc>
                <a:spcPct val="80000"/>
              </a:lnSpc>
              <a:buClr>
                <a:srgbClr val="FFFF00"/>
              </a:buClr>
              <a:buFont typeface="Wingdings" pitchFamily="2" charset="2"/>
              <a:buChar char="Ø"/>
            </a:pPr>
            <a:r>
              <a:rPr lang="en-US" sz="2800" dirty="0" err="1" smtClean="0">
                <a:latin typeface="+mj-lt"/>
              </a:rPr>
              <a:t>Sử</a:t>
            </a:r>
            <a:r>
              <a:rPr lang="en-US" sz="2800" dirty="0" smtClean="0">
                <a:latin typeface="+mj-lt"/>
              </a:rPr>
              <a:t> </a:t>
            </a:r>
            <a:r>
              <a:rPr lang="en-US" sz="2800" dirty="0" err="1" smtClean="0">
                <a:latin typeface="+mj-lt"/>
              </a:rPr>
              <a:t>dụng</a:t>
            </a:r>
            <a:r>
              <a:rPr lang="en-US" sz="2800" dirty="0" smtClean="0">
                <a:latin typeface="+mj-lt"/>
              </a:rPr>
              <a:t> </a:t>
            </a:r>
            <a:r>
              <a:rPr lang="en-US" sz="2800" dirty="0" err="1" smtClean="0">
                <a:latin typeface="+mj-lt"/>
              </a:rPr>
              <a:t>phương</a:t>
            </a:r>
            <a:r>
              <a:rPr lang="en-US" sz="2800" dirty="0" smtClean="0">
                <a:latin typeface="+mj-lt"/>
              </a:rPr>
              <a:t> </a:t>
            </a:r>
            <a:r>
              <a:rPr lang="en-US" sz="2800" dirty="0" err="1" smtClean="0">
                <a:latin typeface="+mj-lt"/>
              </a:rPr>
              <a:t>pháp</a:t>
            </a:r>
            <a:r>
              <a:rPr lang="en-US" sz="2800" dirty="0" smtClean="0">
                <a:latin typeface="+mj-lt"/>
              </a:rPr>
              <a:t> </a:t>
            </a:r>
            <a:r>
              <a:rPr lang="en-US" sz="2800" dirty="0" err="1" smtClean="0">
                <a:latin typeface="+mj-lt"/>
              </a:rPr>
              <a:t>và</a:t>
            </a:r>
            <a:r>
              <a:rPr lang="en-US" sz="2800" dirty="0" smtClean="0">
                <a:latin typeface="+mj-lt"/>
              </a:rPr>
              <a:t> </a:t>
            </a:r>
            <a:r>
              <a:rPr lang="en-US" sz="2800" dirty="0" err="1" smtClean="0">
                <a:latin typeface="+mj-lt"/>
              </a:rPr>
              <a:t>cách</a:t>
            </a:r>
            <a:r>
              <a:rPr lang="en-US" sz="2800" dirty="0" smtClean="0">
                <a:latin typeface="+mj-lt"/>
              </a:rPr>
              <a:t> </a:t>
            </a:r>
            <a:r>
              <a:rPr lang="en-US" sz="2800" dirty="0" err="1" smtClean="0">
                <a:latin typeface="+mj-lt"/>
              </a:rPr>
              <a:t>tiếp</a:t>
            </a:r>
            <a:r>
              <a:rPr lang="en-US" sz="2800" dirty="0" smtClean="0">
                <a:latin typeface="+mj-lt"/>
              </a:rPr>
              <a:t> </a:t>
            </a:r>
            <a:r>
              <a:rPr lang="en-US" sz="2800" dirty="0" err="1" smtClean="0">
                <a:latin typeface="+mj-lt"/>
              </a:rPr>
              <a:t>cận</a:t>
            </a:r>
            <a:r>
              <a:rPr lang="en-US" sz="2800" dirty="0" smtClean="0">
                <a:latin typeface="+mj-lt"/>
              </a:rPr>
              <a:t> </a:t>
            </a:r>
            <a:r>
              <a:rPr lang="en-US" sz="2800" dirty="0" err="1" smtClean="0">
                <a:latin typeface="+mj-lt"/>
              </a:rPr>
              <a:t>thích</a:t>
            </a:r>
            <a:r>
              <a:rPr lang="en-US" sz="2800" dirty="0" smtClean="0">
                <a:latin typeface="+mj-lt"/>
              </a:rPr>
              <a:t> </a:t>
            </a:r>
            <a:r>
              <a:rPr lang="en-US" sz="2800" dirty="0" err="1" smtClean="0">
                <a:latin typeface="+mj-lt"/>
              </a:rPr>
              <a:t>hợp</a:t>
            </a:r>
            <a:endParaRPr lang="en-US" sz="2800" dirty="0" smtClean="0">
              <a:latin typeface="+mj-lt"/>
            </a:endParaRPr>
          </a:p>
          <a:p>
            <a:pPr marL="609600" indent="-609600">
              <a:lnSpc>
                <a:spcPct val="80000"/>
              </a:lnSpc>
              <a:buClr>
                <a:srgbClr val="FFFF00"/>
              </a:buClr>
              <a:buFont typeface="Wingdings" pitchFamily="2" charset="2"/>
              <a:buChar char="Ø"/>
            </a:pPr>
            <a:r>
              <a:rPr lang="en-US" sz="2800" dirty="0" err="1" smtClean="0">
                <a:latin typeface="+mj-lt"/>
              </a:rPr>
              <a:t>S</a:t>
            </a:r>
            <a:r>
              <a:rPr lang="en-US" dirty="0" err="1" smtClean="0">
                <a:latin typeface="+mj-lt"/>
              </a:rPr>
              <a:t>ử</a:t>
            </a:r>
            <a:r>
              <a:rPr lang="en-US" dirty="0" smtClean="0">
                <a:latin typeface="+mj-lt"/>
              </a:rPr>
              <a:t> </a:t>
            </a:r>
            <a:r>
              <a:rPr lang="en-US" dirty="0" err="1" smtClean="0">
                <a:latin typeface="+mj-lt"/>
              </a:rPr>
              <a:t>dụng</a:t>
            </a:r>
            <a:r>
              <a:rPr lang="en-US" dirty="0" smtClean="0">
                <a:latin typeface="+mj-lt"/>
              </a:rPr>
              <a:t> </a:t>
            </a:r>
            <a:r>
              <a:rPr lang="en-US" dirty="0" err="1" smtClean="0">
                <a:latin typeface="+mj-lt"/>
              </a:rPr>
              <a:t>linh</a:t>
            </a:r>
            <a:r>
              <a:rPr lang="en-US" dirty="0" smtClean="0">
                <a:latin typeface="+mj-lt"/>
              </a:rPr>
              <a:t> </a:t>
            </a:r>
            <a:r>
              <a:rPr lang="en-US" dirty="0" err="1" smtClean="0">
                <a:latin typeface="+mj-lt"/>
              </a:rPr>
              <a:t>hoat</a:t>
            </a:r>
            <a:r>
              <a:rPr lang="en-US" dirty="0" smtClean="0">
                <a:latin typeface="+mj-lt"/>
              </a:rPr>
              <a:t> </a:t>
            </a:r>
            <a:r>
              <a:rPr lang="en-US" sz="2800" dirty="0" err="1" smtClean="0">
                <a:latin typeface="+mj-lt"/>
              </a:rPr>
              <a:t>kỹ</a:t>
            </a:r>
            <a:r>
              <a:rPr lang="en-US" sz="2800" dirty="0" smtClean="0">
                <a:latin typeface="+mj-lt"/>
              </a:rPr>
              <a:t> </a:t>
            </a:r>
            <a:r>
              <a:rPr lang="en-US" sz="2800" dirty="0" err="1" smtClean="0">
                <a:latin typeface="+mj-lt"/>
              </a:rPr>
              <a:t>năng</a:t>
            </a:r>
            <a:r>
              <a:rPr lang="en-US" sz="2800" dirty="0" smtClean="0">
                <a:latin typeface="+mj-lt"/>
              </a:rPr>
              <a:t> </a:t>
            </a:r>
            <a:r>
              <a:rPr lang="en-US" sz="2800" dirty="0" err="1" smtClean="0">
                <a:latin typeface="+mj-lt"/>
              </a:rPr>
              <a:t>giao</a:t>
            </a:r>
            <a:r>
              <a:rPr lang="en-US" sz="2800" dirty="0" smtClean="0">
                <a:latin typeface="+mj-lt"/>
              </a:rPr>
              <a:t> </a:t>
            </a:r>
            <a:r>
              <a:rPr lang="en-US" sz="2800" dirty="0" err="1" smtClean="0">
                <a:latin typeface="+mj-lt"/>
              </a:rPr>
              <a:t>tiếp</a:t>
            </a:r>
            <a:r>
              <a:rPr lang="en-US" sz="2800" dirty="0" smtClean="0">
                <a:latin typeface="+mj-lt"/>
              </a:rPr>
              <a:t> </a:t>
            </a:r>
            <a:r>
              <a:rPr lang="en-US" sz="2800" dirty="0" err="1" smtClean="0">
                <a:latin typeface="+mj-lt"/>
              </a:rPr>
              <a:t>và</a:t>
            </a:r>
            <a:r>
              <a:rPr lang="en-US" sz="2800" dirty="0" smtClean="0">
                <a:latin typeface="+mj-lt"/>
              </a:rPr>
              <a:t> </a:t>
            </a:r>
            <a:r>
              <a:rPr lang="en-US" sz="2800" dirty="0" err="1" smtClean="0">
                <a:latin typeface="+mj-lt"/>
              </a:rPr>
              <a:t>kỹ</a:t>
            </a:r>
            <a:r>
              <a:rPr lang="en-US" sz="2800" dirty="0" smtClean="0">
                <a:latin typeface="+mj-lt"/>
              </a:rPr>
              <a:t> </a:t>
            </a:r>
            <a:r>
              <a:rPr lang="en-US" sz="2800" dirty="0" err="1" smtClean="0">
                <a:latin typeface="+mj-lt"/>
              </a:rPr>
              <a:t>năng</a:t>
            </a:r>
            <a:r>
              <a:rPr lang="en-US" sz="2800" dirty="0" smtClean="0">
                <a:latin typeface="+mj-lt"/>
              </a:rPr>
              <a:t> </a:t>
            </a:r>
            <a:r>
              <a:rPr lang="en-US" sz="2800" dirty="0" err="1" smtClean="0">
                <a:latin typeface="+mj-lt"/>
              </a:rPr>
              <a:t>dẫn</a:t>
            </a:r>
            <a:r>
              <a:rPr lang="en-US" sz="2800" dirty="0" smtClean="0">
                <a:latin typeface="+mj-lt"/>
              </a:rPr>
              <a:t> </a:t>
            </a:r>
            <a:r>
              <a:rPr lang="en-US" sz="2800" dirty="0" err="1" smtClean="0">
                <a:latin typeface="+mj-lt"/>
              </a:rPr>
              <a:t>trình</a:t>
            </a:r>
            <a:endParaRPr lang="en-US" sz="2800" dirty="0" smtClean="0">
              <a:latin typeface="+mj-lt"/>
            </a:endParaRPr>
          </a:p>
          <a:p>
            <a:pPr marL="609600" indent="-609600">
              <a:lnSpc>
                <a:spcPct val="80000"/>
              </a:lnSpc>
              <a:buClr>
                <a:srgbClr val="FFFF00"/>
              </a:buClr>
              <a:buFont typeface="Wingdings" pitchFamily="2" charset="2"/>
              <a:buChar char="Ø"/>
            </a:pPr>
            <a:r>
              <a:rPr lang="en-US" sz="2800" dirty="0" err="1" smtClean="0">
                <a:latin typeface="+mj-lt"/>
              </a:rPr>
              <a:t>Thúc</a:t>
            </a:r>
            <a:r>
              <a:rPr lang="en-US" sz="2800" dirty="0" smtClean="0">
                <a:latin typeface="+mj-lt"/>
              </a:rPr>
              <a:t> </a:t>
            </a:r>
            <a:r>
              <a:rPr lang="en-US" sz="2800" dirty="0" err="1" smtClean="0">
                <a:latin typeface="+mj-lt"/>
              </a:rPr>
              <a:t>đẩy</a:t>
            </a:r>
            <a:r>
              <a:rPr lang="en-US" sz="2800" dirty="0" smtClean="0">
                <a:latin typeface="+mj-lt"/>
              </a:rPr>
              <a:t> </a:t>
            </a:r>
            <a:r>
              <a:rPr lang="en-US" sz="2800" dirty="0" err="1" smtClean="0">
                <a:latin typeface="+mj-lt"/>
              </a:rPr>
              <a:t>sự</a:t>
            </a:r>
            <a:r>
              <a:rPr lang="en-US" sz="2800" dirty="0" smtClean="0">
                <a:latin typeface="+mj-lt"/>
              </a:rPr>
              <a:t> </a:t>
            </a:r>
            <a:r>
              <a:rPr lang="en-US" sz="2800" dirty="0" err="1" smtClean="0">
                <a:latin typeface="+mj-lt"/>
              </a:rPr>
              <a:t>tác</a:t>
            </a:r>
            <a:r>
              <a:rPr lang="en-US" sz="2800" dirty="0" smtClean="0">
                <a:latin typeface="+mj-lt"/>
              </a:rPr>
              <a:t> </a:t>
            </a:r>
            <a:r>
              <a:rPr lang="en-US" sz="2800" dirty="0" err="1" smtClean="0">
                <a:latin typeface="+mj-lt"/>
              </a:rPr>
              <a:t>động</a:t>
            </a:r>
            <a:r>
              <a:rPr lang="en-US" sz="2800" dirty="0" smtClean="0">
                <a:latin typeface="+mj-lt"/>
              </a:rPr>
              <a:t> </a:t>
            </a:r>
            <a:r>
              <a:rPr lang="en-US" sz="2800" dirty="0" err="1" smtClean="0">
                <a:latin typeface="+mj-lt"/>
              </a:rPr>
              <a:t>tương</a:t>
            </a:r>
            <a:r>
              <a:rPr lang="en-US" sz="2800" dirty="0" smtClean="0">
                <a:latin typeface="+mj-lt"/>
              </a:rPr>
              <a:t> </a:t>
            </a:r>
            <a:r>
              <a:rPr lang="en-US" sz="2800" dirty="0" err="1" smtClean="0">
                <a:latin typeface="+mj-lt"/>
              </a:rPr>
              <a:t>tác</a:t>
            </a:r>
            <a:r>
              <a:rPr lang="en-US" sz="2800" dirty="0" smtClean="0">
                <a:latin typeface="+mj-lt"/>
              </a:rPr>
              <a:t> </a:t>
            </a:r>
            <a:r>
              <a:rPr lang="en-US" sz="2800" dirty="0" err="1" smtClean="0">
                <a:latin typeface="+mj-lt"/>
              </a:rPr>
              <a:t>giữa</a:t>
            </a:r>
            <a:r>
              <a:rPr lang="en-US" sz="2800" dirty="0" smtClean="0">
                <a:latin typeface="+mj-lt"/>
              </a:rPr>
              <a:t> </a:t>
            </a:r>
            <a:r>
              <a:rPr lang="en-US" sz="2800" dirty="0" err="1" smtClean="0">
                <a:latin typeface="+mj-lt"/>
              </a:rPr>
              <a:t>trẻ</a:t>
            </a:r>
            <a:r>
              <a:rPr lang="en-US" sz="2800" dirty="0" smtClean="0">
                <a:latin typeface="+mj-lt"/>
              </a:rPr>
              <a:t> </a:t>
            </a:r>
            <a:r>
              <a:rPr lang="en-US" sz="2800" dirty="0" err="1" smtClean="0">
                <a:latin typeface="+mj-lt"/>
              </a:rPr>
              <a:t>với</a:t>
            </a:r>
            <a:r>
              <a:rPr lang="en-US" sz="2800" dirty="0" smtClean="0">
                <a:latin typeface="+mj-lt"/>
              </a:rPr>
              <a:t> </a:t>
            </a:r>
            <a:r>
              <a:rPr lang="en-US" sz="2800" dirty="0" err="1" smtClean="0">
                <a:latin typeface="+mj-lt"/>
              </a:rPr>
              <a:t>trẻ</a:t>
            </a:r>
            <a:r>
              <a:rPr lang="en-US" sz="2800" dirty="0" smtClean="0">
                <a:latin typeface="+mj-lt"/>
              </a:rPr>
              <a:t>, </a:t>
            </a:r>
            <a:r>
              <a:rPr lang="en-US" sz="2800" dirty="0" err="1" smtClean="0">
                <a:latin typeface="+mj-lt"/>
              </a:rPr>
              <a:t>giữa</a:t>
            </a:r>
            <a:r>
              <a:rPr lang="en-US" sz="2800" dirty="0" smtClean="0">
                <a:latin typeface="+mj-lt"/>
              </a:rPr>
              <a:t> </a:t>
            </a:r>
            <a:r>
              <a:rPr lang="en-US" sz="2800" dirty="0" err="1" smtClean="0">
                <a:latin typeface="+mj-lt"/>
              </a:rPr>
              <a:t>trẻ</a:t>
            </a:r>
            <a:r>
              <a:rPr lang="en-US" sz="2800" dirty="0" smtClean="0">
                <a:latin typeface="+mj-lt"/>
              </a:rPr>
              <a:t> </a:t>
            </a:r>
            <a:r>
              <a:rPr lang="en-US" sz="2800" dirty="0" err="1" smtClean="0">
                <a:latin typeface="+mj-lt"/>
              </a:rPr>
              <a:t>và</a:t>
            </a:r>
            <a:r>
              <a:rPr lang="en-US" sz="2800" dirty="0" smtClean="0">
                <a:latin typeface="+mj-lt"/>
              </a:rPr>
              <a:t> </a:t>
            </a:r>
            <a:r>
              <a:rPr lang="en-US" sz="2800" dirty="0" err="1" smtClean="0">
                <a:latin typeface="+mj-lt"/>
              </a:rPr>
              <a:t>tập</a:t>
            </a:r>
            <a:r>
              <a:rPr lang="en-US" sz="2800" dirty="0" smtClean="0">
                <a:latin typeface="+mj-lt"/>
              </a:rPr>
              <a:t> </a:t>
            </a:r>
            <a:r>
              <a:rPr lang="en-US" sz="2800" dirty="0" err="1" smtClean="0">
                <a:latin typeface="+mj-lt"/>
              </a:rPr>
              <a:t>huấn</a:t>
            </a:r>
            <a:r>
              <a:rPr lang="en-US" sz="2800" dirty="0" smtClean="0">
                <a:latin typeface="+mj-lt"/>
              </a:rPr>
              <a:t> </a:t>
            </a:r>
            <a:r>
              <a:rPr lang="en-US" sz="2800" dirty="0" err="1" smtClean="0">
                <a:latin typeface="+mj-lt"/>
              </a:rPr>
              <a:t>viên</a:t>
            </a:r>
            <a:r>
              <a:rPr lang="en-US" sz="2800" dirty="0" smtClean="0">
                <a:latin typeface="+mj-lt"/>
              </a:rPr>
              <a:t>/</a:t>
            </a:r>
            <a:r>
              <a:rPr lang="en-US" sz="2800" dirty="0" err="1" smtClean="0">
                <a:latin typeface="+mj-lt"/>
              </a:rPr>
              <a:t>người</a:t>
            </a:r>
            <a:r>
              <a:rPr lang="en-US" sz="2800" dirty="0" smtClean="0">
                <a:latin typeface="+mj-lt"/>
              </a:rPr>
              <a:t> </a:t>
            </a:r>
            <a:r>
              <a:rPr lang="en-US" sz="2800" dirty="0" err="1" smtClean="0">
                <a:latin typeface="+mj-lt"/>
              </a:rPr>
              <a:t>lớn</a:t>
            </a:r>
            <a:endParaRPr lang="en-US" sz="2800" dirty="0" smtClean="0">
              <a:latin typeface="+mj-lt"/>
            </a:endParaRPr>
          </a:p>
          <a:p>
            <a:pPr marL="609600" indent="-609600">
              <a:lnSpc>
                <a:spcPct val="80000"/>
              </a:lnSpc>
              <a:buClr>
                <a:srgbClr val="FFFF00"/>
              </a:buClr>
              <a:buFont typeface="Wingdings" pitchFamily="2" charset="2"/>
              <a:buChar char="Ø"/>
            </a:pPr>
            <a:r>
              <a:rPr lang="en-US" sz="2800" dirty="0" err="1" smtClean="0">
                <a:latin typeface="+mj-lt"/>
              </a:rPr>
              <a:t>Đảm</a:t>
            </a:r>
            <a:r>
              <a:rPr lang="en-US" sz="2800" dirty="0" smtClean="0">
                <a:latin typeface="+mj-lt"/>
              </a:rPr>
              <a:t> </a:t>
            </a:r>
            <a:r>
              <a:rPr lang="en-US" sz="2800" dirty="0" err="1" smtClean="0">
                <a:latin typeface="+mj-lt"/>
              </a:rPr>
              <a:t>bảo</a:t>
            </a:r>
            <a:r>
              <a:rPr lang="en-US" sz="2800" dirty="0" smtClean="0">
                <a:latin typeface="+mj-lt"/>
              </a:rPr>
              <a:t> </a:t>
            </a:r>
            <a:r>
              <a:rPr lang="en-US" sz="2800" dirty="0" err="1" smtClean="0">
                <a:latin typeface="+mj-lt"/>
              </a:rPr>
              <a:t>các</a:t>
            </a:r>
            <a:r>
              <a:rPr lang="en-US" sz="2800" dirty="0" smtClean="0">
                <a:latin typeface="+mj-lt"/>
              </a:rPr>
              <a:t> </a:t>
            </a:r>
            <a:r>
              <a:rPr lang="en-US" sz="2800" dirty="0" err="1" smtClean="0">
                <a:latin typeface="+mj-lt"/>
              </a:rPr>
              <a:t>điều</a:t>
            </a:r>
            <a:r>
              <a:rPr lang="en-US" sz="2800" dirty="0" smtClean="0">
                <a:latin typeface="+mj-lt"/>
              </a:rPr>
              <a:t> </a:t>
            </a:r>
            <a:r>
              <a:rPr lang="en-US" sz="2800" dirty="0" err="1" smtClean="0">
                <a:latin typeface="+mj-lt"/>
              </a:rPr>
              <a:t>kiện</a:t>
            </a:r>
            <a:r>
              <a:rPr lang="en-US" sz="2800" dirty="0" smtClean="0">
                <a:latin typeface="+mj-lt"/>
              </a:rPr>
              <a:t> </a:t>
            </a:r>
            <a:r>
              <a:rPr lang="en-US" sz="2800" dirty="0" err="1" smtClean="0">
                <a:latin typeface="+mj-lt"/>
              </a:rPr>
              <a:t>và</a:t>
            </a:r>
            <a:r>
              <a:rPr lang="en-US" sz="2800" dirty="0" smtClean="0">
                <a:latin typeface="+mj-lt"/>
              </a:rPr>
              <a:t> </a:t>
            </a:r>
            <a:r>
              <a:rPr lang="en-US" sz="2800" dirty="0" err="1" smtClean="0">
                <a:latin typeface="+mj-lt"/>
              </a:rPr>
              <a:t>phương</a:t>
            </a:r>
            <a:r>
              <a:rPr lang="en-US" sz="2800" dirty="0" smtClean="0">
                <a:latin typeface="+mj-lt"/>
              </a:rPr>
              <a:t> </a:t>
            </a:r>
            <a:r>
              <a:rPr lang="en-US" sz="2800" dirty="0" err="1" smtClean="0">
                <a:latin typeface="+mj-lt"/>
              </a:rPr>
              <a:t>tiện</a:t>
            </a:r>
            <a:r>
              <a:rPr lang="en-US" sz="2800" dirty="0" smtClean="0">
                <a:latin typeface="+mj-lt"/>
              </a:rPr>
              <a:t> </a:t>
            </a:r>
            <a:r>
              <a:rPr lang="en-US" sz="2800" dirty="0" err="1" smtClean="0">
                <a:latin typeface="+mj-lt"/>
              </a:rPr>
              <a:t>cần</a:t>
            </a:r>
            <a:r>
              <a:rPr lang="en-US" sz="2800" dirty="0" smtClean="0">
                <a:latin typeface="+mj-lt"/>
              </a:rPr>
              <a:t> </a:t>
            </a:r>
            <a:r>
              <a:rPr lang="en-US" sz="2800" dirty="0" err="1" smtClean="0">
                <a:latin typeface="+mj-lt"/>
              </a:rPr>
              <a:t>thiết</a:t>
            </a:r>
            <a:r>
              <a:rPr lang="en-US" sz="2800" dirty="0" smtClean="0">
                <a:latin typeface="+mj-lt"/>
              </a:rPr>
              <a:t> </a:t>
            </a:r>
            <a:r>
              <a:rPr lang="en-US" sz="2800" dirty="0" err="1" smtClean="0">
                <a:latin typeface="+mj-lt"/>
              </a:rPr>
              <a:t>cho</a:t>
            </a:r>
            <a:r>
              <a:rPr lang="en-US" sz="2800" dirty="0" smtClean="0">
                <a:latin typeface="+mj-lt"/>
              </a:rPr>
              <a:t> </a:t>
            </a:r>
            <a:r>
              <a:rPr lang="en-US" sz="2800" dirty="0" err="1" smtClean="0">
                <a:latin typeface="+mj-lt"/>
              </a:rPr>
              <a:t>trẻ</a:t>
            </a:r>
            <a:r>
              <a:rPr lang="en-US" sz="2800" dirty="0" smtClean="0">
                <a:latin typeface="+mj-lt"/>
              </a:rPr>
              <a:t> </a:t>
            </a:r>
            <a:r>
              <a:rPr lang="en-US" sz="2800" dirty="0" err="1" smtClean="0">
                <a:latin typeface="+mj-lt"/>
              </a:rPr>
              <a:t>tham</a:t>
            </a:r>
            <a:r>
              <a:rPr lang="en-US" sz="2800" dirty="0" smtClean="0">
                <a:latin typeface="+mj-lt"/>
              </a:rPr>
              <a:t> </a:t>
            </a:r>
            <a:r>
              <a:rPr lang="en-US" sz="2800" dirty="0" err="1" smtClean="0">
                <a:latin typeface="+mj-lt"/>
              </a:rPr>
              <a:t>gia</a:t>
            </a:r>
            <a:endParaRPr lang="en-US" sz="2800" dirty="0" smtClean="0">
              <a:latin typeface="+mj-lt"/>
            </a:endParaRPr>
          </a:p>
          <a:p>
            <a:pPr marL="609600" indent="-609600">
              <a:lnSpc>
                <a:spcPct val="80000"/>
              </a:lnSpc>
              <a:buClr>
                <a:srgbClr val="FFFF00"/>
              </a:buClr>
              <a:buFont typeface="Wingdings" pitchFamily="2" charset="2"/>
              <a:buChar char="Ø"/>
            </a:pPr>
            <a:r>
              <a:rPr lang="en-US" sz="2800" dirty="0" err="1" smtClean="0">
                <a:latin typeface="+mj-lt"/>
              </a:rPr>
              <a:t>Huy</a:t>
            </a:r>
            <a:r>
              <a:rPr lang="en-US" sz="2800" dirty="0" smtClean="0">
                <a:latin typeface="+mj-lt"/>
              </a:rPr>
              <a:t> </a:t>
            </a:r>
            <a:r>
              <a:rPr lang="en-US" sz="2800" dirty="0" err="1" smtClean="0">
                <a:latin typeface="+mj-lt"/>
              </a:rPr>
              <a:t>động</a:t>
            </a:r>
            <a:r>
              <a:rPr lang="en-US" sz="2800" dirty="0" smtClean="0">
                <a:latin typeface="+mj-lt"/>
              </a:rPr>
              <a:t> </a:t>
            </a:r>
            <a:r>
              <a:rPr lang="en-US" sz="2800" dirty="0" err="1" smtClean="0">
                <a:latin typeface="+mj-lt"/>
              </a:rPr>
              <a:t>các</a:t>
            </a:r>
            <a:r>
              <a:rPr lang="en-US" sz="2800" dirty="0" smtClean="0">
                <a:latin typeface="+mj-lt"/>
              </a:rPr>
              <a:t> </a:t>
            </a:r>
            <a:r>
              <a:rPr lang="en-US" sz="2800" dirty="0" err="1" smtClean="0">
                <a:latin typeface="+mj-lt"/>
              </a:rPr>
              <a:t>bên</a:t>
            </a:r>
            <a:r>
              <a:rPr lang="en-US" sz="2800" dirty="0" smtClean="0">
                <a:latin typeface="+mj-lt"/>
              </a:rPr>
              <a:t> </a:t>
            </a:r>
            <a:r>
              <a:rPr lang="en-US" sz="2800" dirty="0" err="1" smtClean="0">
                <a:latin typeface="+mj-lt"/>
              </a:rPr>
              <a:t>liên</a:t>
            </a:r>
            <a:r>
              <a:rPr lang="en-US" sz="2800" dirty="0" smtClean="0">
                <a:latin typeface="+mj-lt"/>
              </a:rPr>
              <a:t> </a:t>
            </a:r>
            <a:r>
              <a:rPr lang="en-US" sz="2800" dirty="0" err="1" smtClean="0">
                <a:latin typeface="+mj-lt"/>
              </a:rPr>
              <a:t>quan</a:t>
            </a:r>
            <a:r>
              <a:rPr lang="en-US" sz="2800" dirty="0" smtClean="0">
                <a:latin typeface="+mj-lt"/>
              </a:rPr>
              <a:t> </a:t>
            </a:r>
            <a:r>
              <a:rPr lang="en-US" sz="2800" dirty="0" err="1" smtClean="0">
                <a:latin typeface="+mj-lt"/>
              </a:rPr>
              <a:t>và</a:t>
            </a:r>
            <a:r>
              <a:rPr lang="en-US" sz="2800" dirty="0" smtClean="0">
                <a:latin typeface="+mj-lt"/>
              </a:rPr>
              <a:t> </a:t>
            </a:r>
            <a:r>
              <a:rPr lang="en-US" sz="2800" dirty="0" err="1" smtClean="0">
                <a:latin typeface="+mj-lt"/>
              </a:rPr>
              <a:t>những</a:t>
            </a:r>
            <a:r>
              <a:rPr lang="en-US" sz="2800" dirty="0" smtClean="0">
                <a:latin typeface="+mj-lt"/>
              </a:rPr>
              <a:t> </a:t>
            </a:r>
            <a:r>
              <a:rPr lang="en-US" sz="2800" dirty="0" err="1" smtClean="0">
                <a:latin typeface="+mj-lt"/>
              </a:rPr>
              <a:t>người</a:t>
            </a:r>
            <a:r>
              <a:rPr lang="en-US" sz="2800" dirty="0" smtClean="0">
                <a:latin typeface="+mj-lt"/>
              </a:rPr>
              <a:t> </a:t>
            </a:r>
            <a:r>
              <a:rPr lang="en-US" sz="2800" dirty="0" err="1" smtClean="0">
                <a:latin typeface="+mj-lt"/>
              </a:rPr>
              <a:t>lớn</a:t>
            </a:r>
            <a:r>
              <a:rPr lang="en-US" sz="2800" dirty="0" smtClean="0">
                <a:latin typeface="+mj-lt"/>
              </a:rPr>
              <a:t> </a:t>
            </a:r>
            <a:r>
              <a:rPr lang="en-US" sz="2800" dirty="0" err="1" smtClean="0">
                <a:latin typeface="+mj-lt"/>
              </a:rPr>
              <a:t>có</a:t>
            </a:r>
            <a:r>
              <a:rPr lang="en-US" sz="2800" dirty="0" smtClean="0">
                <a:latin typeface="+mj-lt"/>
              </a:rPr>
              <a:t> </a:t>
            </a:r>
            <a:r>
              <a:rPr lang="en-US" sz="2800" dirty="0" err="1" smtClean="0">
                <a:latin typeface="+mj-lt"/>
              </a:rPr>
              <a:t>liên</a:t>
            </a:r>
            <a:r>
              <a:rPr lang="en-US" sz="2800" dirty="0" smtClean="0">
                <a:latin typeface="+mj-lt"/>
              </a:rPr>
              <a:t> </a:t>
            </a:r>
            <a:r>
              <a:rPr lang="en-US" sz="2800" dirty="0" err="1" smtClean="0">
                <a:latin typeface="+mj-lt"/>
              </a:rPr>
              <a:t>quan</a:t>
            </a:r>
            <a:r>
              <a:rPr lang="en-US" sz="2800" dirty="0" smtClean="0">
                <a:latin typeface="+mj-lt"/>
              </a:rPr>
              <a:t> </a:t>
            </a:r>
            <a:r>
              <a:rPr lang="en-US" sz="2800" dirty="0" err="1" smtClean="0">
                <a:latin typeface="+mj-lt"/>
              </a:rPr>
              <a:t>khác</a:t>
            </a:r>
            <a:r>
              <a:rPr lang="en-US" sz="2800" dirty="0" smtClean="0">
                <a:latin typeface="+mj-lt"/>
              </a:rPr>
              <a:t> </a:t>
            </a:r>
          </a:p>
        </p:txBody>
      </p:sp>
      <p:sp>
        <p:nvSpPr>
          <p:cNvPr id="5" name="Slide Number Placeholder 5"/>
          <p:cNvSpPr>
            <a:spLocks noGrp="1"/>
          </p:cNvSpPr>
          <p:nvPr>
            <p:ph type="sldNum" sz="quarter" idx="12"/>
          </p:nvPr>
        </p:nvSpPr>
        <p:spPr/>
        <p:txBody>
          <a:bodyPr/>
          <a:lstStyle/>
          <a:p>
            <a:pPr>
              <a:defRPr/>
            </a:pPr>
            <a:fld id="{25ED07C3-9410-4323-966B-3C19B6EC1230}" type="slidenum">
              <a:rPr lang="en-US" smtClean="0"/>
              <a:pPr>
                <a:defRPr/>
              </a:pPr>
              <a:t>23</a:t>
            </a:fld>
            <a:endParaRPr lang="en-US" smtClean="0"/>
          </a:p>
        </p:txBody>
      </p:sp>
      <p:sp>
        <p:nvSpPr>
          <p:cNvPr id="119810" name="Rectangle 2"/>
          <p:cNvSpPr>
            <a:spLocks noGrp="1" noChangeArrowheads="1"/>
          </p:cNvSpPr>
          <p:nvPr>
            <p:ph type="title"/>
          </p:nvPr>
        </p:nvSpPr>
        <p:spPr>
          <a:xfrm>
            <a:off x="0" y="228600"/>
            <a:ext cx="9144000" cy="1066800"/>
          </a:xfrm>
        </p:spPr>
        <p:txBody>
          <a:bodyPr/>
          <a:lstStyle/>
          <a:p>
            <a:pPr algn="ctr">
              <a:defRPr/>
            </a:pPr>
            <a:r>
              <a:rPr lang="en-US" sz="2800" dirty="0">
                <a:solidFill>
                  <a:srgbClr val="0070C0"/>
                </a:solidFill>
                <a:latin typeface="Arial"/>
              </a:rPr>
              <a:t>NGUYÊN TẮC VÀ ĐIỀU KIỆN ĐẢM BẢO CHO SỰ THAM GIA ĐÍCH THỰC CỦA TRẺ.</a:t>
            </a:r>
            <a:endParaRPr lang="en-US" sz="2800" b="1" dirty="0">
              <a:solidFill>
                <a:srgbClr val="0070C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500" fill="hold"/>
                                        <p:tgtEl>
                                          <p:spTgt spid="119810"/>
                                        </p:tgtEl>
                                        <p:attrNameLst>
                                          <p:attrName>ppt_w</p:attrName>
                                        </p:attrNameLst>
                                      </p:cBhvr>
                                      <p:tavLst>
                                        <p:tav tm="0">
                                          <p:val>
                                            <p:fltVal val="0"/>
                                          </p:val>
                                        </p:tav>
                                        <p:tav tm="100000">
                                          <p:val>
                                            <p:strVal val="#ppt_w"/>
                                          </p:val>
                                        </p:tav>
                                      </p:tavLst>
                                    </p:anim>
                                    <p:anim calcmode="lin" valueType="num">
                                      <p:cBhvr>
                                        <p:cTn id="8" dur="500" fill="hold"/>
                                        <p:tgtEl>
                                          <p:spTgt spid="119810"/>
                                        </p:tgtEl>
                                        <p:attrNameLst>
                                          <p:attrName>ppt_h</p:attrName>
                                        </p:attrNameLst>
                                      </p:cBhvr>
                                      <p:tavLst>
                                        <p:tav tm="0">
                                          <p:val>
                                            <p:fltVal val="0"/>
                                          </p:val>
                                        </p:tav>
                                        <p:tav tm="100000">
                                          <p:val>
                                            <p:strVal val="#ppt_h"/>
                                          </p:val>
                                        </p:tav>
                                      </p:tavLst>
                                    </p:anim>
                                    <p:animEffect transition="in" filter="fade">
                                      <p:cBhvr>
                                        <p:cTn id="9" dur="500"/>
                                        <p:tgtEl>
                                          <p:spTgt spid="119810"/>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119811">
                                            <p:txEl>
                                              <p:pRg st="0" end="0"/>
                                            </p:txEl>
                                          </p:spTgt>
                                        </p:tgtEl>
                                        <p:attrNameLst>
                                          <p:attrName>style.visibility</p:attrName>
                                        </p:attrNameLst>
                                      </p:cBhvr>
                                      <p:to>
                                        <p:strVal val="visible"/>
                                      </p:to>
                                    </p:set>
                                    <p:anim calcmode="lin" valueType="num">
                                      <p:cBhvr>
                                        <p:cTn id="14" dur="500" fill="hold"/>
                                        <p:tgtEl>
                                          <p:spTgt spid="119811">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119811">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19811">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11981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119811">
                                            <p:txEl>
                                              <p:pRg st="1" end="1"/>
                                            </p:txEl>
                                          </p:spTgt>
                                        </p:tgtEl>
                                        <p:attrNameLst>
                                          <p:attrName>style.visibility</p:attrName>
                                        </p:attrNameLst>
                                      </p:cBhvr>
                                      <p:to>
                                        <p:strVal val="visible"/>
                                      </p:to>
                                    </p:set>
                                    <p:anim calcmode="lin" valueType="num">
                                      <p:cBhvr>
                                        <p:cTn id="23" dur="500" fill="hold"/>
                                        <p:tgtEl>
                                          <p:spTgt spid="119811">
                                            <p:txEl>
                                              <p:pRg st="1" end="1"/>
                                            </p:txEl>
                                          </p:spTgt>
                                        </p:tgtEl>
                                        <p:attrNameLst>
                                          <p:attrName>ppt_w</p:attrName>
                                        </p:attrNameLst>
                                      </p:cBhvr>
                                      <p:tavLst>
                                        <p:tav tm="0">
                                          <p:val>
                                            <p:strVal val="#ppt_w*2.5"/>
                                          </p:val>
                                        </p:tav>
                                        <p:tav tm="100000">
                                          <p:val>
                                            <p:strVal val="#ppt_w"/>
                                          </p:val>
                                        </p:tav>
                                      </p:tavLst>
                                    </p:anim>
                                    <p:anim calcmode="lin" valueType="num">
                                      <p:cBhvr>
                                        <p:cTn id="24" dur="500" fill="hold"/>
                                        <p:tgtEl>
                                          <p:spTgt spid="119811">
                                            <p:txEl>
                                              <p:pRg st="1" end="1"/>
                                            </p:txEl>
                                          </p:spTgt>
                                        </p:tgtEl>
                                        <p:attrNameLst>
                                          <p:attrName>ppt_h</p:attrName>
                                        </p:attrNameLst>
                                      </p:cBhvr>
                                      <p:tavLst>
                                        <p:tav tm="0">
                                          <p:val>
                                            <p:strVal val="#ppt_h*0.01"/>
                                          </p:val>
                                        </p:tav>
                                        <p:tav tm="100000">
                                          <p:val>
                                            <p:strVal val="#ppt_h"/>
                                          </p:val>
                                        </p:tav>
                                      </p:tavLst>
                                    </p:anim>
                                    <p:anim calcmode="lin" valueType="num">
                                      <p:cBhvr>
                                        <p:cTn id="25" dur="5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119811">
                                            <p:txEl>
                                              <p:pRg st="1" end="1"/>
                                            </p:txEl>
                                          </p:spTgt>
                                        </p:tgtEl>
                                        <p:attrNameLst>
                                          <p:attrName>ppt_y</p:attrName>
                                        </p:attrNameLst>
                                      </p:cBhvr>
                                      <p:tavLst>
                                        <p:tav tm="0">
                                          <p:val>
                                            <p:strVal val="#ppt_h+1"/>
                                          </p:val>
                                        </p:tav>
                                        <p:tav tm="100000">
                                          <p:val>
                                            <p:strVal val="#ppt_y"/>
                                          </p:val>
                                        </p:tav>
                                      </p:tavLst>
                                    </p:anim>
                                    <p:animEffect transition="in" filter="fade">
                                      <p:cBhvr>
                                        <p:cTn id="27" dur="500"/>
                                        <p:tgtEl>
                                          <p:spTgt spid="1198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9" presetClass="entr" presetSubtype="0" decel="100000" fill="hold" nodeType="clickEffect">
                                  <p:stCondLst>
                                    <p:cond delay="0"/>
                                  </p:stCondLst>
                                  <p:childTnLst>
                                    <p:set>
                                      <p:cBhvr>
                                        <p:cTn id="31" dur="1" fill="hold">
                                          <p:stCondLst>
                                            <p:cond delay="0"/>
                                          </p:stCondLst>
                                        </p:cTn>
                                        <p:tgtEl>
                                          <p:spTgt spid="119811">
                                            <p:txEl>
                                              <p:pRg st="2" end="2"/>
                                            </p:txEl>
                                          </p:spTgt>
                                        </p:tgtEl>
                                        <p:attrNameLst>
                                          <p:attrName>style.visibility</p:attrName>
                                        </p:attrNameLst>
                                      </p:cBhvr>
                                      <p:to>
                                        <p:strVal val="visible"/>
                                      </p:to>
                                    </p:set>
                                    <p:anim calcmode="lin" valueType="num">
                                      <p:cBhvr>
                                        <p:cTn id="32" dur="500" fill="hold"/>
                                        <p:tgtEl>
                                          <p:spTgt spid="119811">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19811">
                                            <p:txEl>
                                              <p:pRg st="2" end="2"/>
                                            </p:txEl>
                                          </p:spTgt>
                                        </p:tgtEl>
                                        <p:attrNameLst>
                                          <p:attrName>ppt_h</p:attrName>
                                        </p:attrNameLst>
                                      </p:cBhvr>
                                      <p:tavLst>
                                        <p:tav tm="0">
                                          <p:val>
                                            <p:fltVal val="0"/>
                                          </p:val>
                                        </p:tav>
                                        <p:tav tm="100000">
                                          <p:val>
                                            <p:strVal val="#ppt_h"/>
                                          </p:val>
                                        </p:tav>
                                      </p:tavLst>
                                    </p:anim>
                                    <p:anim calcmode="lin" valueType="num">
                                      <p:cBhvr>
                                        <p:cTn id="34" dur="500" fill="hold"/>
                                        <p:tgtEl>
                                          <p:spTgt spid="119811">
                                            <p:txEl>
                                              <p:pRg st="2" end="2"/>
                                            </p:txEl>
                                          </p:spTgt>
                                        </p:tgtEl>
                                        <p:attrNameLst>
                                          <p:attrName>style.rotation</p:attrName>
                                        </p:attrNameLst>
                                      </p:cBhvr>
                                      <p:tavLst>
                                        <p:tav tm="0">
                                          <p:val>
                                            <p:fltVal val="360"/>
                                          </p:val>
                                        </p:tav>
                                        <p:tav tm="100000">
                                          <p:val>
                                            <p:fltVal val="0"/>
                                          </p:val>
                                        </p:tav>
                                      </p:tavLst>
                                    </p:anim>
                                    <p:animEffect transition="in" filter="fade">
                                      <p:cBhvr>
                                        <p:cTn id="35" dur="500"/>
                                        <p:tgtEl>
                                          <p:spTgt spid="119811">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19811">
                                            <p:txEl>
                                              <p:pRg st="3" end="3"/>
                                            </p:txEl>
                                          </p:spTgt>
                                        </p:tgtEl>
                                        <p:attrNameLst>
                                          <p:attrName>style.visibility</p:attrName>
                                        </p:attrNameLst>
                                      </p:cBhvr>
                                      <p:to>
                                        <p:strVal val="visible"/>
                                      </p:to>
                                    </p:set>
                                    <p:animEffect transition="in" filter="blinds(horizontal)">
                                      <p:cBhvr>
                                        <p:cTn id="40" dur="500"/>
                                        <p:tgtEl>
                                          <p:spTgt spid="119811">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nodeType="clickEffect">
                                  <p:stCondLst>
                                    <p:cond delay="0"/>
                                  </p:stCondLst>
                                  <p:childTnLst>
                                    <p:set>
                                      <p:cBhvr>
                                        <p:cTn id="44" dur="1" fill="hold">
                                          <p:stCondLst>
                                            <p:cond delay="0"/>
                                          </p:stCondLst>
                                        </p:cTn>
                                        <p:tgtEl>
                                          <p:spTgt spid="119811">
                                            <p:txEl>
                                              <p:pRg st="4" end="4"/>
                                            </p:txEl>
                                          </p:spTgt>
                                        </p:tgtEl>
                                        <p:attrNameLst>
                                          <p:attrName>style.visibility</p:attrName>
                                        </p:attrNameLst>
                                      </p:cBhvr>
                                      <p:to>
                                        <p:strVal val="visible"/>
                                      </p:to>
                                    </p:set>
                                    <p:animEffect transition="in" filter="strips(downLeft)">
                                      <p:cBhvr>
                                        <p:cTn id="45" dur="500"/>
                                        <p:tgtEl>
                                          <p:spTgt spid="119811">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9" presetClass="entr" presetSubtype="0" decel="100000" fill="hold" nodeType="clickEffect">
                                  <p:stCondLst>
                                    <p:cond delay="0"/>
                                  </p:stCondLst>
                                  <p:childTnLst>
                                    <p:set>
                                      <p:cBhvr>
                                        <p:cTn id="49" dur="1" fill="hold">
                                          <p:stCondLst>
                                            <p:cond delay="0"/>
                                          </p:stCondLst>
                                        </p:cTn>
                                        <p:tgtEl>
                                          <p:spTgt spid="119811">
                                            <p:txEl>
                                              <p:pRg st="5" end="5"/>
                                            </p:txEl>
                                          </p:spTgt>
                                        </p:tgtEl>
                                        <p:attrNameLst>
                                          <p:attrName>style.visibility</p:attrName>
                                        </p:attrNameLst>
                                      </p:cBhvr>
                                      <p:to>
                                        <p:strVal val="visible"/>
                                      </p:to>
                                    </p:set>
                                    <p:anim calcmode="lin" valueType="num">
                                      <p:cBhvr>
                                        <p:cTn id="50" dur="500" fill="hold"/>
                                        <p:tgtEl>
                                          <p:spTgt spid="119811">
                                            <p:txEl>
                                              <p:pRg st="5" end="5"/>
                                            </p:txEl>
                                          </p:spTgt>
                                        </p:tgtEl>
                                        <p:attrNameLst>
                                          <p:attrName>ppt_w</p:attrName>
                                        </p:attrNameLst>
                                      </p:cBhvr>
                                      <p:tavLst>
                                        <p:tav tm="0">
                                          <p:val>
                                            <p:fltVal val="0"/>
                                          </p:val>
                                        </p:tav>
                                        <p:tav tm="100000">
                                          <p:val>
                                            <p:strVal val="#ppt_w"/>
                                          </p:val>
                                        </p:tav>
                                      </p:tavLst>
                                    </p:anim>
                                    <p:anim calcmode="lin" valueType="num">
                                      <p:cBhvr>
                                        <p:cTn id="51" dur="500" fill="hold"/>
                                        <p:tgtEl>
                                          <p:spTgt spid="119811">
                                            <p:txEl>
                                              <p:pRg st="5" end="5"/>
                                            </p:txEl>
                                          </p:spTgt>
                                        </p:tgtEl>
                                        <p:attrNameLst>
                                          <p:attrName>ppt_h</p:attrName>
                                        </p:attrNameLst>
                                      </p:cBhvr>
                                      <p:tavLst>
                                        <p:tav tm="0">
                                          <p:val>
                                            <p:fltVal val="0"/>
                                          </p:val>
                                        </p:tav>
                                        <p:tav tm="100000">
                                          <p:val>
                                            <p:strVal val="#ppt_h"/>
                                          </p:val>
                                        </p:tav>
                                      </p:tavLst>
                                    </p:anim>
                                    <p:anim calcmode="lin" valueType="num">
                                      <p:cBhvr>
                                        <p:cTn id="52" dur="500" fill="hold"/>
                                        <p:tgtEl>
                                          <p:spTgt spid="119811">
                                            <p:txEl>
                                              <p:pRg st="5" end="5"/>
                                            </p:txEl>
                                          </p:spTgt>
                                        </p:tgtEl>
                                        <p:attrNameLst>
                                          <p:attrName>style.rotation</p:attrName>
                                        </p:attrNameLst>
                                      </p:cBhvr>
                                      <p:tavLst>
                                        <p:tav tm="0">
                                          <p:val>
                                            <p:fltVal val="360"/>
                                          </p:val>
                                        </p:tav>
                                        <p:tav tm="100000">
                                          <p:val>
                                            <p:fltVal val="0"/>
                                          </p:val>
                                        </p:tav>
                                      </p:tavLst>
                                    </p:anim>
                                    <p:animEffect transition="in" filter="fade">
                                      <p:cBhvr>
                                        <p:cTn id="53" dur="500"/>
                                        <p:tgtEl>
                                          <p:spTgt spid="119811">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9" presetClass="entr" presetSubtype="0" decel="100000" fill="hold" nodeType="clickEffect">
                                  <p:stCondLst>
                                    <p:cond delay="0"/>
                                  </p:stCondLst>
                                  <p:childTnLst>
                                    <p:set>
                                      <p:cBhvr>
                                        <p:cTn id="57" dur="1" fill="hold">
                                          <p:stCondLst>
                                            <p:cond delay="0"/>
                                          </p:stCondLst>
                                        </p:cTn>
                                        <p:tgtEl>
                                          <p:spTgt spid="119811">
                                            <p:txEl>
                                              <p:pRg st="6" end="6"/>
                                            </p:txEl>
                                          </p:spTgt>
                                        </p:tgtEl>
                                        <p:attrNameLst>
                                          <p:attrName>style.visibility</p:attrName>
                                        </p:attrNameLst>
                                      </p:cBhvr>
                                      <p:to>
                                        <p:strVal val="visible"/>
                                      </p:to>
                                    </p:set>
                                    <p:anim calcmode="lin" valueType="num">
                                      <p:cBhvr>
                                        <p:cTn id="58" dur="500" fill="hold"/>
                                        <p:tgtEl>
                                          <p:spTgt spid="119811">
                                            <p:txEl>
                                              <p:pRg st="6" end="6"/>
                                            </p:txEl>
                                          </p:spTgt>
                                        </p:tgtEl>
                                        <p:attrNameLst>
                                          <p:attrName>ppt_w</p:attrName>
                                        </p:attrNameLst>
                                      </p:cBhvr>
                                      <p:tavLst>
                                        <p:tav tm="0">
                                          <p:val>
                                            <p:fltVal val="0"/>
                                          </p:val>
                                        </p:tav>
                                        <p:tav tm="100000">
                                          <p:val>
                                            <p:strVal val="#ppt_w"/>
                                          </p:val>
                                        </p:tav>
                                      </p:tavLst>
                                    </p:anim>
                                    <p:anim calcmode="lin" valueType="num">
                                      <p:cBhvr>
                                        <p:cTn id="59" dur="500" fill="hold"/>
                                        <p:tgtEl>
                                          <p:spTgt spid="119811">
                                            <p:txEl>
                                              <p:pRg st="6" end="6"/>
                                            </p:txEl>
                                          </p:spTgt>
                                        </p:tgtEl>
                                        <p:attrNameLst>
                                          <p:attrName>ppt_h</p:attrName>
                                        </p:attrNameLst>
                                      </p:cBhvr>
                                      <p:tavLst>
                                        <p:tav tm="0">
                                          <p:val>
                                            <p:fltVal val="0"/>
                                          </p:val>
                                        </p:tav>
                                        <p:tav tm="100000">
                                          <p:val>
                                            <p:strVal val="#ppt_h"/>
                                          </p:val>
                                        </p:tav>
                                      </p:tavLst>
                                    </p:anim>
                                    <p:anim calcmode="lin" valueType="num">
                                      <p:cBhvr>
                                        <p:cTn id="60" dur="500" fill="hold"/>
                                        <p:tgtEl>
                                          <p:spTgt spid="119811">
                                            <p:txEl>
                                              <p:pRg st="6" end="6"/>
                                            </p:txEl>
                                          </p:spTgt>
                                        </p:tgtEl>
                                        <p:attrNameLst>
                                          <p:attrName>style.rotation</p:attrName>
                                        </p:attrNameLst>
                                      </p:cBhvr>
                                      <p:tavLst>
                                        <p:tav tm="0">
                                          <p:val>
                                            <p:fltVal val="360"/>
                                          </p:val>
                                        </p:tav>
                                        <p:tav tm="100000">
                                          <p:val>
                                            <p:fltVal val="0"/>
                                          </p:val>
                                        </p:tav>
                                      </p:tavLst>
                                    </p:anim>
                                    <p:animEffect transition="in" filter="fade">
                                      <p:cBhvr>
                                        <p:cTn id="61" dur="500"/>
                                        <p:tgtEl>
                                          <p:spTgt spid="119811">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19811">
                                            <p:txEl>
                                              <p:pRg st="7" end="7"/>
                                            </p:txEl>
                                          </p:spTgt>
                                        </p:tgtEl>
                                        <p:attrNameLst>
                                          <p:attrName>style.visibility</p:attrName>
                                        </p:attrNameLst>
                                      </p:cBhvr>
                                      <p:to>
                                        <p:strVal val="visible"/>
                                      </p:to>
                                    </p:set>
                                    <p:anim calcmode="lin" valueType="num">
                                      <p:cBhvr additive="base">
                                        <p:cTn id="66" dur="500" fill="hold"/>
                                        <p:tgtEl>
                                          <p:spTgt spid="119811">
                                            <p:txEl>
                                              <p:pRg st="7" end="7"/>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198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304800" y="1600200"/>
            <a:ext cx="8610600" cy="3810000"/>
          </a:xfrm>
        </p:spPr>
        <p:txBody>
          <a:bodyPr/>
          <a:lstStyle/>
          <a:p>
            <a:pPr marL="609600" indent="-609600">
              <a:lnSpc>
                <a:spcPct val="80000"/>
              </a:lnSpc>
              <a:buFontTx/>
              <a:buNone/>
            </a:pPr>
            <a:r>
              <a:rPr lang="en-US" sz="3000" b="1" dirty="0" smtClean="0"/>
              <a:t> </a:t>
            </a:r>
            <a:r>
              <a:rPr lang="en-US" sz="2800" b="1" dirty="0" smtClean="0">
                <a:solidFill>
                  <a:srgbClr val="C00000"/>
                </a:solidFill>
                <a:latin typeface=".VnTime" pitchFamily="34" charset="0"/>
              </a:rPr>
              <a:t> </a:t>
            </a:r>
            <a:r>
              <a:rPr lang="en-US" sz="3600" b="1" dirty="0" err="1" smtClean="0">
                <a:solidFill>
                  <a:srgbClr val="C00000"/>
                </a:solidFill>
              </a:rPr>
              <a:t>Liên</a:t>
            </a:r>
            <a:r>
              <a:rPr lang="en-US" sz="3600" b="1" dirty="0" smtClean="0">
                <a:solidFill>
                  <a:srgbClr val="C00000"/>
                </a:solidFill>
              </a:rPr>
              <a:t> </a:t>
            </a:r>
            <a:r>
              <a:rPr lang="en-US" sz="3600" b="1" dirty="0" err="1" smtClean="0">
                <a:solidFill>
                  <a:srgbClr val="C00000"/>
                </a:solidFill>
              </a:rPr>
              <a:t>hệ</a:t>
            </a:r>
            <a:r>
              <a:rPr lang="en-US" sz="3600" b="1" dirty="0" smtClean="0">
                <a:solidFill>
                  <a:srgbClr val="C00000"/>
                </a:solidFill>
              </a:rPr>
              <a:t> </a:t>
            </a:r>
            <a:r>
              <a:rPr lang="en-US" sz="3600" b="1" dirty="0" err="1" smtClean="0">
                <a:solidFill>
                  <a:srgbClr val="C00000"/>
                </a:solidFill>
              </a:rPr>
              <a:t>thực</a:t>
            </a:r>
            <a:r>
              <a:rPr lang="en-US" sz="3600" b="1" dirty="0" smtClean="0">
                <a:solidFill>
                  <a:srgbClr val="C00000"/>
                </a:solidFill>
              </a:rPr>
              <a:t> </a:t>
            </a:r>
            <a:r>
              <a:rPr lang="en-US" sz="3600" b="1" dirty="0" err="1" smtClean="0">
                <a:solidFill>
                  <a:srgbClr val="C00000"/>
                </a:solidFill>
              </a:rPr>
              <a:t>tế</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
            </a:r>
            <a:br>
              <a:rPr lang="en-US" sz="2800" b="1" dirty="0" smtClean="0">
                <a:solidFill>
                  <a:srgbClr val="C00000"/>
                </a:solidFill>
              </a:rPr>
            </a:br>
            <a:r>
              <a:rPr lang="en-US" sz="3600" b="1" dirty="0" err="1" smtClean="0">
                <a:solidFill>
                  <a:schemeClr val="accent4"/>
                </a:solidFill>
              </a:rPr>
              <a:t>Quyền</a:t>
            </a:r>
            <a:r>
              <a:rPr lang="en-US" sz="3600" b="1" dirty="0" smtClean="0">
                <a:solidFill>
                  <a:schemeClr val="accent4"/>
                </a:solidFill>
              </a:rPr>
              <a:t> </a:t>
            </a:r>
            <a:r>
              <a:rPr lang="en-US" sz="3600" b="1" dirty="0" err="1" smtClean="0">
                <a:solidFill>
                  <a:schemeClr val="accent4"/>
                </a:solidFill>
              </a:rPr>
              <a:t>tham</a:t>
            </a:r>
            <a:r>
              <a:rPr lang="en-US" sz="3600" b="1" dirty="0" smtClean="0">
                <a:solidFill>
                  <a:schemeClr val="accent4"/>
                </a:solidFill>
              </a:rPr>
              <a:t> </a:t>
            </a:r>
            <a:r>
              <a:rPr lang="en-US" sz="3600" b="1" dirty="0" err="1" smtClean="0">
                <a:solidFill>
                  <a:schemeClr val="accent4"/>
                </a:solidFill>
              </a:rPr>
              <a:t>gia</a:t>
            </a:r>
            <a:r>
              <a:rPr lang="en-US" sz="3600" b="1" dirty="0" smtClean="0">
                <a:solidFill>
                  <a:schemeClr val="accent4"/>
                </a:solidFill>
              </a:rPr>
              <a:t> </a:t>
            </a:r>
            <a:r>
              <a:rPr lang="en-US" sz="3600" b="1" dirty="0" err="1" smtClean="0">
                <a:solidFill>
                  <a:schemeClr val="accent4"/>
                </a:solidFill>
              </a:rPr>
              <a:t>của</a:t>
            </a:r>
            <a:r>
              <a:rPr lang="en-US" sz="3600" b="1" dirty="0" smtClean="0">
                <a:solidFill>
                  <a:schemeClr val="accent4"/>
                </a:solidFill>
              </a:rPr>
              <a:t> </a:t>
            </a:r>
            <a:r>
              <a:rPr lang="en-US" sz="3600" b="1" dirty="0" err="1" smtClean="0">
                <a:solidFill>
                  <a:schemeClr val="accent4"/>
                </a:solidFill>
              </a:rPr>
              <a:t>trẻ</a:t>
            </a:r>
            <a:r>
              <a:rPr lang="en-US" sz="3600" b="1" dirty="0" smtClean="0">
                <a:solidFill>
                  <a:schemeClr val="accent4"/>
                </a:solidFill>
              </a:rPr>
              <a:t> </a:t>
            </a:r>
            <a:r>
              <a:rPr lang="en-US" sz="3600" b="1" dirty="0" err="1" smtClean="0">
                <a:solidFill>
                  <a:schemeClr val="accent4"/>
                </a:solidFill>
              </a:rPr>
              <a:t>em</a:t>
            </a:r>
            <a:r>
              <a:rPr lang="en-US" sz="3600" b="1" dirty="0" smtClean="0">
                <a:solidFill>
                  <a:schemeClr val="accent4"/>
                </a:solidFill>
              </a:rPr>
              <a:t> </a:t>
            </a:r>
            <a:r>
              <a:rPr lang="en-US" sz="3600" b="1" dirty="0" err="1" smtClean="0">
                <a:solidFill>
                  <a:schemeClr val="accent4"/>
                </a:solidFill>
              </a:rPr>
              <a:t>đã</a:t>
            </a:r>
            <a:r>
              <a:rPr lang="en-US" sz="3600" b="1" dirty="0" smtClean="0">
                <a:solidFill>
                  <a:schemeClr val="accent4"/>
                </a:solidFill>
              </a:rPr>
              <a:t> </a:t>
            </a:r>
            <a:r>
              <a:rPr lang="en-US" sz="3600" b="1" dirty="0" err="1" smtClean="0">
                <a:solidFill>
                  <a:schemeClr val="accent4"/>
                </a:solidFill>
              </a:rPr>
              <a:t>được</a:t>
            </a:r>
            <a:r>
              <a:rPr lang="en-US" sz="3600" b="1" dirty="0" smtClean="0">
                <a:solidFill>
                  <a:schemeClr val="accent4"/>
                </a:solidFill>
              </a:rPr>
              <a:t> </a:t>
            </a:r>
            <a:r>
              <a:rPr lang="en-US" sz="3600" b="1" dirty="0" err="1" smtClean="0">
                <a:solidFill>
                  <a:schemeClr val="accent4"/>
                </a:solidFill>
              </a:rPr>
              <a:t>thực</a:t>
            </a:r>
            <a:r>
              <a:rPr lang="en-US" sz="3600" b="1" dirty="0" smtClean="0">
                <a:solidFill>
                  <a:schemeClr val="accent4"/>
                </a:solidFill>
              </a:rPr>
              <a:t> </a:t>
            </a:r>
            <a:r>
              <a:rPr lang="en-US" sz="3600" b="1" dirty="0" err="1" smtClean="0">
                <a:solidFill>
                  <a:schemeClr val="accent4"/>
                </a:solidFill>
              </a:rPr>
              <a:t>hiện</a:t>
            </a:r>
            <a:r>
              <a:rPr lang="en-US" sz="3600" b="1" dirty="0" smtClean="0">
                <a:solidFill>
                  <a:schemeClr val="accent4"/>
                </a:solidFill>
              </a:rPr>
              <a:t> ở </a:t>
            </a:r>
            <a:r>
              <a:rPr lang="en-US" sz="3600" b="1" dirty="0" err="1" smtClean="0">
                <a:solidFill>
                  <a:schemeClr val="accent4"/>
                </a:solidFill>
              </a:rPr>
              <a:t>mức</a:t>
            </a:r>
            <a:r>
              <a:rPr lang="en-US" sz="3600" b="1" dirty="0" smtClean="0">
                <a:solidFill>
                  <a:schemeClr val="accent4"/>
                </a:solidFill>
              </a:rPr>
              <a:t> </a:t>
            </a:r>
            <a:r>
              <a:rPr lang="en-US" sz="3600" b="1" dirty="0" err="1" smtClean="0">
                <a:solidFill>
                  <a:schemeClr val="accent4"/>
                </a:solidFill>
              </a:rPr>
              <a:t>độ</a:t>
            </a:r>
            <a:r>
              <a:rPr lang="en-US" sz="3600" b="1" dirty="0" smtClean="0">
                <a:solidFill>
                  <a:schemeClr val="accent4"/>
                </a:solidFill>
              </a:rPr>
              <a:t> </a:t>
            </a:r>
            <a:r>
              <a:rPr lang="en-US" sz="3600" b="1" dirty="0" err="1" smtClean="0">
                <a:solidFill>
                  <a:schemeClr val="accent4"/>
                </a:solidFill>
              </a:rPr>
              <a:t>nào</a:t>
            </a:r>
            <a:r>
              <a:rPr lang="en-US" sz="3600" b="1" dirty="0" smtClean="0">
                <a:solidFill>
                  <a:schemeClr val="accent4"/>
                </a:solidFill>
              </a:rPr>
              <a:t> ở </a:t>
            </a:r>
            <a:r>
              <a:rPr lang="en-US" sz="3600" b="1" dirty="0" err="1" smtClean="0">
                <a:solidFill>
                  <a:schemeClr val="accent4"/>
                </a:solidFill>
              </a:rPr>
              <a:t>địa</a:t>
            </a:r>
            <a:r>
              <a:rPr lang="en-US" sz="3600" b="1" dirty="0" smtClean="0">
                <a:solidFill>
                  <a:schemeClr val="accent4"/>
                </a:solidFill>
              </a:rPr>
              <a:t> </a:t>
            </a:r>
            <a:r>
              <a:rPr lang="en-US" sz="3600" b="1" dirty="0" err="1" smtClean="0">
                <a:solidFill>
                  <a:schemeClr val="accent4"/>
                </a:solidFill>
              </a:rPr>
              <a:t>phương</a:t>
            </a:r>
            <a:r>
              <a:rPr lang="en-US" sz="3600" b="1" dirty="0" smtClean="0">
                <a:solidFill>
                  <a:schemeClr val="accent4"/>
                </a:solidFill>
              </a:rPr>
              <a:t>?</a:t>
            </a:r>
            <a:br>
              <a:rPr lang="en-US" sz="3600" b="1" dirty="0" smtClean="0">
                <a:solidFill>
                  <a:schemeClr val="accent4"/>
                </a:solidFill>
              </a:rPr>
            </a:br>
            <a:r>
              <a:rPr lang="en-US" sz="3600" b="1" dirty="0" err="1" smtClean="0">
                <a:solidFill>
                  <a:schemeClr val="accent4"/>
                </a:solidFill>
              </a:rPr>
              <a:t>Chúng</a:t>
            </a:r>
            <a:r>
              <a:rPr lang="en-US" sz="3600" b="1" dirty="0" smtClean="0">
                <a:solidFill>
                  <a:schemeClr val="accent4"/>
                </a:solidFill>
              </a:rPr>
              <a:t> </a:t>
            </a:r>
            <a:r>
              <a:rPr lang="en-US" sz="3600" b="1" dirty="0" err="1" smtClean="0">
                <a:solidFill>
                  <a:schemeClr val="accent4"/>
                </a:solidFill>
              </a:rPr>
              <a:t>ta</a:t>
            </a:r>
            <a:r>
              <a:rPr lang="en-US" sz="3600" b="1" dirty="0" smtClean="0">
                <a:solidFill>
                  <a:schemeClr val="accent4"/>
                </a:solidFill>
              </a:rPr>
              <a:t> </a:t>
            </a:r>
            <a:r>
              <a:rPr lang="en-US" sz="3600" b="1" dirty="0" err="1" smtClean="0">
                <a:solidFill>
                  <a:schemeClr val="accent4"/>
                </a:solidFill>
              </a:rPr>
              <a:t>cần</a:t>
            </a:r>
            <a:r>
              <a:rPr lang="en-US" sz="3600" b="1" dirty="0" smtClean="0">
                <a:solidFill>
                  <a:schemeClr val="accent4"/>
                </a:solidFill>
              </a:rPr>
              <a:t> </a:t>
            </a:r>
            <a:r>
              <a:rPr lang="en-US" sz="3600" b="1" dirty="0" err="1" smtClean="0">
                <a:solidFill>
                  <a:schemeClr val="accent4"/>
                </a:solidFill>
              </a:rPr>
              <a:t>làm</a:t>
            </a:r>
            <a:r>
              <a:rPr lang="en-US" sz="3600" b="1" dirty="0" smtClean="0">
                <a:solidFill>
                  <a:schemeClr val="accent4"/>
                </a:solidFill>
              </a:rPr>
              <a:t> </a:t>
            </a:r>
            <a:r>
              <a:rPr lang="en-US" sz="3600" b="1" dirty="0" err="1" smtClean="0">
                <a:solidFill>
                  <a:schemeClr val="accent4"/>
                </a:solidFill>
              </a:rPr>
              <a:t>gì</a:t>
            </a:r>
            <a:r>
              <a:rPr lang="en-US" sz="3600" b="1" dirty="0" smtClean="0">
                <a:solidFill>
                  <a:schemeClr val="accent4"/>
                </a:solidFill>
              </a:rPr>
              <a:t> </a:t>
            </a:r>
            <a:r>
              <a:rPr lang="en-US" sz="3600" b="1" dirty="0" err="1" smtClean="0">
                <a:solidFill>
                  <a:schemeClr val="accent4"/>
                </a:solidFill>
              </a:rPr>
              <a:t>đê</a:t>
            </a:r>
            <a:r>
              <a:rPr lang="en-US" sz="3600" b="1" dirty="0" smtClean="0">
                <a:solidFill>
                  <a:schemeClr val="accent4"/>
                </a:solidFill>
              </a:rPr>
              <a:t> </a:t>
            </a:r>
            <a:r>
              <a:rPr lang="en-US" sz="3600" b="1" dirty="0" err="1" smtClean="0">
                <a:solidFill>
                  <a:schemeClr val="accent4"/>
                </a:solidFill>
              </a:rPr>
              <a:t>tăng</a:t>
            </a:r>
            <a:r>
              <a:rPr lang="en-US" sz="3600" b="1" dirty="0" smtClean="0">
                <a:solidFill>
                  <a:schemeClr val="accent4"/>
                </a:solidFill>
              </a:rPr>
              <a:t> </a:t>
            </a:r>
            <a:r>
              <a:rPr lang="en-US" sz="3600" b="1" dirty="0" err="1" smtClean="0">
                <a:solidFill>
                  <a:schemeClr val="accent4"/>
                </a:solidFill>
              </a:rPr>
              <a:t>cường</a:t>
            </a:r>
            <a:r>
              <a:rPr lang="en-US" sz="3600" b="1" dirty="0" smtClean="0">
                <a:solidFill>
                  <a:schemeClr val="accent4"/>
                </a:solidFill>
              </a:rPr>
              <a:t> </a:t>
            </a:r>
            <a:r>
              <a:rPr lang="en-US" sz="3600" b="1" dirty="0" err="1" smtClean="0">
                <a:solidFill>
                  <a:schemeClr val="accent4"/>
                </a:solidFill>
              </a:rPr>
              <a:t>sự</a:t>
            </a:r>
            <a:r>
              <a:rPr lang="en-US" sz="3600" b="1" dirty="0" smtClean="0">
                <a:solidFill>
                  <a:schemeClr val="accent4"/>
                </a:solidFill>
              </a:rPr>
              <a:t> </a:t>
            </a:r>
            <a:r>
              <a:rPr lang="en-US" sz="3600" b="1" dirty="0" err="1" smtClean="0">
                <a:solidFill>
                  <a:schemeClr val="accent4"/>
                </a:solidFill>
              </a:rPr>
              <a:t>tham</a:t>
            </a:r>
            <a:r>
              <a:rPr lang="en-US" sz="3600" b="1" dirty="0" smtClean="0">
                <a:solidFill>
                  <a:schemeClr val="accent4"/>
                </a:solidFill>
              </a:rPr>
              <a:t> </a:t>
            </a:r>
            <a:r>
              <a:rPr lang="en-US" sz="3600" b="1" dirty="0" err="1" smtClean="0">
                <a:solidFill>
                  <a:schemeClr val="accent4"/>
                </a:solidFill>
              </a:rPr>
              <a:t>gia</a:t>
            </a:r>
            <a:r>
              <a:rPr lang="en-US" sz="3600" b="1" dirty="0" smtClean="0">
                <a:solidFill>
                  <a:schemeClr val="accent4"/>
                </a:solidFill>
              </a:rPr>
              <a:t> </a:t>
            </a:r>
            <a:r>
              <a:rPr lang="en-US" sz="3600" b="1" dirty="0" err="1" smtClean="0">
                <a:solidFill>
                  <a:schemeClr val="accent4"/>
                </a:solidFill>
              </a:rPr>
              <a:t>của</a:t>
            </a:r>
            <a:r>
              <a:rPr lang="en-US" sz="3600" b="1" dirty="0" smtClean="0">
                <a:solidFill>
                  <a:schemeClr val="accent4"/>
                </a:solidFill>
              </a:rPr>
              <a:t> </a:t>
            </a:r>
            <a:r>
              <a:rPr lang="en-US" sz="3600" b="1" dirty="0" err="1" smtClean="0">
                <a:solidFill>
                  <a:schemeClr val="accent4"/>
                </a:solidFill>
              </a:rPr>
              <a:t>trẻ</a:t>
            </a:r>
            <a:r>
              <a:rPr lang="en-US" sz="3600" b="1" dirty="0" smtClean="0">
                <a:solidFill>
                  <a:schemeClr val="accent4"/>
                </a:solidFill>
              </a:rPr>
              <a:t>?</a:t>
            </a:r>
            <a:endParaRPr lang="en-US" sz="3600" dirty="0" smtClean="0">
              <a:solidFill>
                <a:schemeClr val="accent4"/>
              </a:solidFill>
            </a:endParaRPr>
          </a:p>
        </p:txBody>
      </p:sp>
      <p:sp>
        <p:nvSpPr>
          <p:cNvPr id="5" name="Slide Number Placeholder 5"/>
          <p:cNvSpPr>
            <a:spLocks noGrp="1"/>
          </p:cNvSpPr>
          <p:nvPr>
            <p:ph type="sldNum" sz="quarter" idx="12"/>
          </p:nvPr>
        </p:nvSpPr>
        <p:spPr/>
        <p:txBody>
          <a:bodyPr/>
          <a:lstStyle/>
          <a:p>
            <a:pPr>
              <a:defRPr/>
            </a:pPr>
            <a:fld id="{25ED07C3-9410-4323-966B-3C19B6EC1230}" type="slidenum">
              <a:rPr lang="en-US" smtClean="0"/>
              <a:pPr>
                <a:defRPr/>
              </a:pPr>
              <a:t>24</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p:cTn id="7" dur="500" fill="hold"/>
                                        <p:tgtEl>
                                          <p:spTgt spid="119811">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19811">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19811">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198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381000" y="1600200"/>
            <a:ext cx="8458200" cy="4191000"/>
          </a:xfrm>
        </p:spPr>
        <p:txBody>
          <a:bodyPr/>
          <a:lstStyle/>
          <a:p>
            <a:pPr marL="609600" indent="-609600">
              <a:buNone/>
            </a:pPr>
            <a:r>
              <a:rPr lang="en-US" b="1" dirty="0" err="1" smtClean="0">
                <a:solidFill>
                  <a:srgbClr val="FF0000"/>
                </a:solidFill>
              </a:rPr>
              <a:t>Sự</a:t>
            </a:r>
            <a:r>
              <a:rPr lang="en-US" b="1" dirty="0" smtClean="0">
                <a:solidFill>
                  <a:srgbClr val="FF0000"/>
                </a:solidFill>
              </a:rPr>
              <a:t> </a:t>
            </a:r>
            <a:r>
              <a:rPr lang="en-US" b="1" dirty="0" err="1" smtClean="0">
                <a:solidFill>
                  <a:srgbClr val="FF0000"/>
                </a:solidFill>
              </a:rPr>
              <a:t>tham</a:t>
            </a:r>
            <a:r>
              <a:rPr lang="en-US" b="1" dirty="0" smtClean="0">
                <a:solidFill>
                  <a:srgbClr val="FF0000"/>
                </a:solidFill>
              </a:rPr>
              <a:t> </a:t>
            </a:r>
            <a:r>
              <a:rPr lang="en-US" b="1" dirty="0" err="1" smtClean="0">
                <a:solidFill>
                  <a:srgbClr val="FF0000"/>
                </a:solidFill>
              </a:rPr>
              <a:t>gia</a:t>
            </a:r>
            <a:r>
              <a:rPr lang="en-US" b="1" dirty="0" smtClean="0">
                <a:solidFill>
                  <a:srgbClr val="FF0000"/>
                </a:solidFill>
              </a:rPr>
              <a:t> </a:t>
            </a:r>
            <a:r>
              <a:rPr lang="en-US" b="1" dirty="0" err="1" smtClean="0">
                <a:solidFill>
                  <a:srgbClr val="FF0000"/>
                </a:solidFill>
              </a:rPr>
              <a:t>của</a:t>
            </a:r>
            <a:r>
              <a:rPr lang="en-US" b="1" dirty="0" smtClean="0">
                <a:solidFill>
                  <a:srgbClr val="FF0000"/>
                </a:solidFill>
              </a:rPr>
              <a:t> </a:t>
            </a:r>
            <a:r>
              <a:rPr lang="en-US" b="1" dirty="0" err="1" smtClean="0">
                <a:solidFill>
                  <a:srgbClr val="FF0000"/>
                </a:solidFill>
              </a:rPr>
              <a:t>trẻ</a:t>
            </a:r>
            <a:r>
              <a:rPr lang="en-US" b="1" dirty="0" smtClean="0">
                <a:solidFill>
                  <a:srgbClr val="FF0000"/>
                </a:solidFill>
              </a:rPr>
              <a:t> </a:t>
            </a:r>
            <a:r>
              <a:rPr lang="en-US" dirty="0" err="1" smtClean="0"/>
              <a:t>là</a:t>
            </a:r>
            <a:r>
              <a:rPr lang="en-US" dirty="0" smtClean="0"/>
              <a:t> </a:t>
            </a:r>
            <a:r>
              <a:rPr lang="en-US" dirty="0" err="1" smtClean="0"/>
              <a:t>việc</a:t>
            </a:r>
            <a:r>
              <a:rPr lang="en-US" dirty="0" smtClean="0"/>
              <a:t> </a:t>
            </a:r>
            <a:r>
              <a:rPr lang="en-US" dirty="0" err="1" smtClean="0"/>
              <a:t>trẻ</a:t>
            </a:r>
            <a:r>
              <a:rPr lang="en-US" dirty="0" smtClean="0"/>
              <a:t>:</a:t>
            </a:r>
          </a:p>
          <a:p>
            <a:pPr marL="609600" indent="-609600">
              <a:buNone/>
            </a:pPr>
            <a:r>
              <a:rPr lang="en-US" dirty="0" smtClean="0"/>
              <a:t>      </a:t>
            </a:r>
            <a:r>
              <a:rPr lang="en-US" dirty="0" err="1" smtClean="0"/>
              <a:t>được</a:t>
            </a:r>
            <a:r>
              <a:rPr lang="en-US" dirty="0" smtClean="0"/>
              <a:t> </a:t>
            </a:r>
            <a:r>
              <a:rPr lang="en-US" dirty="0" err="1" smtClean="0"/>
              <a:t>tiếp</a:t>
            </a:r>
            <a:r>
              <a:rPr lang="en-US" dirty="0" smtClean="0"/>
              <a:t> </a:t>
            </a:r>
            <a:r>
              <a:rPr lang="en-US" dirty="0" err="1" smtClean="0"/>
              <a:t>cận</a:t>
            </a:r>
            <a:r>
              <a:rPr lang="en-US" dirty="0" smtClean="0"/>
              <a:t> </a:t>
            </a:r>
            <a:r>
              <a:rPr lang="en-US" dirty="0" err="1" smtClean="0"/>
              <a:t>thông</a:t>
            </a:r>
            <a:r>
              <a:rPr lang="en-US" dirty="0" smtClean="0"/>
              <a:t> tin, </a:t>
            </a:r>
          </a:p>
          <a:p>
            <a:pPr marL="609600" indent="-609600">
              <a:buNone/>
            </a:pPr>
            <a:r>
              <a:rPr lang="en-US" dirty="0" smtClean="0"/>
              <a:t>      </a:t>
            </a:r>
            <a:r>
              <a:rPr lang="en-US" dirty="0" err="1" smtClean="0"/>
              <a:t>được</a:t>
            </a:r>
            <a:r>
              <a:rPr lang="en-US" dirty="0" smtClean="0"/>
              <a:t> </a:t>
            </a:r>
            <a:r>
              <a:rPr lang="en-US" dirty="0" err="1" smtClean="0"/>
              <a:t>bày</a:t>
            </a:r>
            <a:r>
              <a:rPr lang="en-US" dirty="0" smtClean="0"/>
              <a:t> </a:t>
            </a:r>
            <a:r>
              <a:rPr lang="en-US" dirty="0" err="1" smtClean="0"/>
              <a:t>tỏ</a:t>
            </a:r>
            <a:r>
              <a:rPr lang="en-US" dirty="0" smtClean="0"/>
              <a:t> ý </a:t>
            </a:r>
            <a:r>
              <a:rPr lang="en-US" dirty="0" err="1" smtClean="0"/>
              <a:t>kiến</a:t>
            </a:r>
            <a:r>
              <a:rPr lang="en-US" dirty="0" smtClean="0"/>
              <a:t>,</a:t>
            </a:r>
          </a:p>
          <a:p>
            <a:pPr marL="609600" indent="-609600">
              <a:buNone/>
            </a:pPr>
            <a:r>
              <a:rPr lang="en-US" dirty="0" smtClean="0"/>
              <a:t>      </a:t>
            </a:r>
            <a:r>
              <a:rPr lang="en-US" dirty="0" err="1" smtClean="0"/>
              <a:t>được</a:t>
            </a:r>
            <a:r>
              <a:rPr lang="en-US" dirty="0" smtClean="0"/>
              <a:t> </a:t>
            </a:r>
            <a:r>
              <a:rPr lang="en-US" dirty="0" err="1" smtClean="0"/>
              <a:t>lắng</a:t>
            </a:r>
            <a:r>
              <a:rPr lang="en-US" dirty="0" smtClean="0"/>
              <a:t> </a:t>
            </a:r>
            <a:r>
              <a:rPr lang="en-US" dirty="0" err="1" smtClean="0"/>
              <a:t>nghe</a:t>
            </a:r>
            <a:r>
              <a:rPr lang="en-US" dirty="0" smtClean="0"/>
              <a:t>, </a:t>
            </a:r>
          </a:p>
          <a:p>
            <a:pPr marL="609600" indent="-609600">
              <a:buNone/>
            </a:pPr>
            <a:r>
              <a:rPr lang="en-US" dirty="0" smtClean="0"/>
              <a:t>      ý </a:t>
            </a:r>
            <a:r>
              <a:rPr lang="en-US" dirty="0" err="1" smtClean="0"/>
              <a:t>kiến</a:t>
            </a:r>
            <a:r>
              <a:rPr lang="en-US" dirty="0" smtClean="0"/>
              <a:t> </a:t>
            </a:r>
            <a:r>
              <a:rPr lang="en-US" dirty="0" err="1" smtClean="0"/>
              <a:t>của</a:t>
            </a:r>
            <a:r>
              <a:rPr lang="en-US" dirty="0" smtClean="0"/>
              <a:t> </a:t>
            </a:r>
            <a:r>
              <a:rPr lang="en-US" dirty="0" err="1" smtClean="0"/>
              <a:t>các</a:t>
            </a:r>
            <a:r>
              <a:rPr lang="en-US" dirty="0" smtClean="0"/>
              <a:t> </a:t>
            </a:r>
            <a:r>
              <a:rPr lang="en-US" dirty="0" err="1" smtClean="0"/>
              <a:t>em</a:t>
            </a:r>
            <a:r>
              <a:rPr lang="en-US" dirty="0" smtClean="0"/>
              <a:t> </a:t>
            </a:r>
            <a:r>
              <a:rPr lang="en-US" dirty="0" err="1" smtClean="0"/>
              <a:t>được</a:t>
            </a:r>
            <a:r>
              <a:rPr lang="en-US" dirty="0" smtClean="0"/>
              <a:t> </a:t>
            </a:r>
            <a:r>
              <a:rPr lang="en-US" dirty="0" err="1" smtClean="0"/>
              <a:t>tôn</a:t>
            </a:r>
            <a:r>
              <a:rPr lang="en-US" dirty="0" smtClean="0"/>
              <a:t> </a:t>
            </a:r>
            <a:r>
              <a:rPr lang="en-US" dirty="0" err="1" smtClean="0"/>
              <a:t>trọng</a:t>
            </a:r>
            <a:r>
              <a:rPr lang="en-US" dirty="0" smtClean="0"/>
              <a:t>, </a:t>
            </a:r>
          </a:p>
          <a:p>
            <a:pPr marL="609600" indent="-609600">
              <a:buNone/>
            </a:pPr>
            <a:r>
              <a:rPr lang="en-US" dirty="0" smtClean="0"/>
              <a:t>      </a:t>
            </a:r>
            <a:r>
              <a:rPr lang="en-US" dirty="0" err="1" smtClean="0"/>
              <a:t>được</a:t>
            </a:r>
            <a:r>
              <a:rPr lang="en-US" dirty="0" smtClean="0"/>
              <a:t> </a:t>
            </a:r>
            <a:r>
              <a:rPr lang="en-US" dirty="0" err="1" smtClean="0"/>
              <a:t>kết</a:t>
            </a:r>
            <a:r>
              <a:rPr lang="en-US" dirty="0" smtClean="0"/>
              <a:t> </a:t>
            </a:r>
            <a:r>
              <a:rPr lang="en-US" dirty="0" err="1" smtClean="0"/>
              <a:t>giao</a:t>
            </a:r>
            <a:r>
              <a:rPr lang="en-US" dirty="0" smtClean="0"/>
              <a:t>, </a:t>
            </a:r>
            <a:r>
              <a:rPr lang="en-US" dirty="0" err="1" smtClean="0"/>
              <a:t>được</a:t>
            </a:r>
            <a:r>
              <a:rPr lang="en-US" dirty="0" smtClean="0"/>
              <a:t> </a:t>
            </a:r>
            <a:r>
              <a:rPr lang="en-US" dirty="0" err="1" smtClean="0"/>
              <a:t>thành</a:t>
            </a:r>
            <a:r>
              <a:rPr lang="en-US" dirty="0" smtClean="0"/>
              <a:t> </a:t>
            </a:r>
            <a:r>
              <a:rPr lang="en-US" dirty="0" err="1" smtClean="0"/>
              <a:t>lập</a:t>
            </a:r>
            <a:r>
              <a:rPr lang="en-US" dirty="0" smtClean="0"/>
              <a:t> </a:t>
            </a:r>
            <a:r>
              <a:rPr lang="en-US" dirty="0" err="1" smtClean="0"/>
              <a:t>hoặc</a:t>
            </a:r>
            <a:r>
              <a:rPr lang="en-US" dirty="0" smtClean="0"/>
              <a:t> </a:t>
            </a:r>
            <a:r>
              <a:rPr lang="en-US" dirty="0" err="1" smtClean="0"/>
              <a:t>tham</a:t>
            </a:r>
            <a:r>
              <a:rPr lang="en-US" dirty="0" smtClean="0"/>
              <a:t> </a:t>
            </a:r>
            <a:r>
              <a:rPr lang="en-US" dirty="0" err="1" smtClean="0"/>
              <a:t>gia</a:t>
            </a:r>
            <a:r>
              <a:rPr lang="en-US" dirty="0" smtClean="0"/>
              <a:t>     </a:t>
            </a:r>
            <a:r>
              <a:rPr lang="en-US" dirty="0" err="1" smtClean="0"/>
              <a:t>các</a:t>
            </a:r>
            <a:r>
              <a:rPr lang="en-US" dirty="0" smtClean="0"/>
              <a:t> </a:t>
            </a:r>
            <a:r>
              <a:rPr lang="en-US" dirty="0" err="1" smtClean="0"/>
              <a:t>nhóm</a:t>
            </a:r>
            <a:r>
              <a:rPr lang="en-US" dirty="0" smtClean="0"/>
              <a:t> </a:t>
            </a:r>
            <a:r>
              <a:rPr lang="en-US" dirty="0" err="1" smtClean="0"/>
              <a:t>và</a:t>
            </a:r>
            <a:r>
              <a:rPr lang="en-US" dirty="0" smtClean="0"/>
              <a:t> </a:t>
            </a:r>
            <a:r>
              <a:rPr lang="en-US" dirty="0" err="1" smtClean="0"/>
              <a:t>hiệp</a:t>
            </a:r>
            <a:r>
              <a:rPr lang="en-US" dirty="0" smtClean="0"/>
              <a:t> </a:t>
            </a:r>
            <a:r>
              <a:rPr lang="en-US" dirty="0" err="1" smtClean="0"/>
              <a:t>hội</a:t>
            </a:r>
            <a:r>
              <a:rPr lang="en-US" dirty="0" smtClean="0"/>
              <a:t>, </a:t>
            </a:r>
          </a:p>
          <a:p>
            <a:pPr marL="609600" indent="-609600">
              <a:buNone/>
            </a:pPr>
            <a:r>
              <a:rPr lang="en-US" dirty="0" smtClean="0"/>
              <a:t>       </a:t>
            </a:r>
            <a:r>
              <a:rPr lang="en-US" dirty="0" err="1" smtClean="0"/>
              <a:t>được</a:t>
            </a:r>
            <a:r>
              <a:rPr lang="en-US" dirty="0" smtClean="0"/>
              <a:t> </a:t>
            </a:r>
            <a:r>
              <a:rPr lang="en-US" dirty="0" err="1" smtClean="0"/>
              <a:t>bàn</a:t>
            </a:r>
            <a:r>
              <a:rPr lang="en-US" dirty="0" smtClean="0"/>
              <a:t> </a:t>
            </a:r>
            <a:r>
              <a:rPr lang="en-US" dirty="0" err="1" smtClean="0"/>
              <a:t>bạc</a:t>
            </a:r>
            <a:r>
              <a:rPr lang="en-US" dirty="0" smtClean="0"/>
              <a:t> </a:t>
            </a:r>
            <a:r>
              <a:rPr lang="en-US" dirty="0" err="1" smtClean="0"/>
              <a:t>và</a:t>
            </a:r>
            <a:r>
              <a:rPr lang="en-US" dirty="0" smtClean="0"/>
              <a:t> </a:t>
            </a:r>
            <a:r>
              <a:rPr lang="en-US" dirty="0" err="1" smtClean="0"/>
              <a:t>quyết</a:t>
            </a:r>
            <a:r>
              <a:rPr lang="en-US" dirty="0" smtClean="0"/>
              <a:t> </a:t>
            </a:r>
            <a:r>
              <a:rPr lang="en-US" dirty="0" err="1" smtClean="0"/>
              <a:t>định</a:t>
            </a:r>
            <a:r>
              <a:rPr lang="en-US" dirty="0" smtClean="0"/>
              <a:t>... </a:t>
            </a:r>
            <a:r>
              <a:rPr lang="en-US" dirty="0" err="1" smtClean="0"/>
              <a:t>trong</a:t>
            </a:r>
            <a:r>
              <a:rPr lang="en-US" dirty="0" smtClean="0"/>
              <a:t> </a:t>
            </a:r>
            <a:r>
              <a:rPr lang="en-US" dirty="0" err="1" smtClean="0"/>
              <a:t>mọi</a:t>
            </a:r>
            <a:r>
              <a:rPr lang="en-US" dirty="0" smtClean="0"/>
              <a:t> </a:t>
            </a:r>
            <a:r>
              <a:rPr lang="en-US" dirty="0" err="1" smtClean="0"/>
              <a:t>vấn</a:t>
            </a:r>
            <a:r>
              <a:rPr lang="en-US" dirty="0" smtClean="0"/>
              <a:t> </a:t>
            </a:r>
            <a:r>
              <a:rPr lang="en-US" dirty="0" err="1" smtClean="0"/>
              <a:t>đề</a:t>
            </a:r>
            <a:r>
              <a:rPr lang="en-US" dirty="0" smtClean="0"/>
              <a:t> </a:t>
            </a:r>
            <a:r>
              <a:rPr lang="en-US" dirty="0" err="1" smtClean="0"/>
              <a:t>có</a:t>
            </a:r>
            <a:r>
              <a:rPr lang="en-US" dirty="0" smtClean="0"/>
              <a:t> </a:t>
            </a:r>
            <a:r>
              <a:rPr lang="en-US" dirty="0" err="1" smtClean="0"/>
              <a:t>liên</a:t>
            </a:r>
            <a:r>
              <a:rPr lang="en-US" dirty="0" smtClean="0"/>
              <a:t> </a:t>
            </a:r>
            <a:r>
              <a:rPr lang="en-US" dirty="0" err="1" smtClean="0"/>
              <a:t>quan</a:t>
            </a:r>
            <a:r>
              <a:rPr lang="en-US" dirty="0" smtClean="0"/>
              <a:t> </a:t>
            </a:r>
            <a:r>
              <a:rPr lang="en-US" dirty="0" err="1" smtClean="0"/>
              <a:t>đến</a:t>
            </a:r>
            <a:r>
              <a:rPr lang="en-US" dirty="0" smtClean="0"/>
              <a:t> </a:t>
            </a:r>
            <a:r>
              <a:rPr lang="en-US" dirty="0" err="1" smtClean="0"/>
              <a:t>bản</a:t>
            </a:r>
            <a:r>
              <a:rPr lang="en-US" dirty="0" smtClean="0"/>
              <a:t> </a:t>
            </a:r>
            <a:r>
              <a:rPr lang="en-US" dirty="0" err="1" smtClean="0"/>
              <a:t>thân</a:t>
            </a:r>
            <a:r>
              <a:rPr lang="en-US" dirty="0" smtClean="0"/>
              <a:t> </a:t>
            </a:r>
            <a:r>
              <a:rPr lang="en-US" dirty="0" err="1" smtClean="0"/>
              <a:t>trẻ</a:t>
            </a:r>
            <a:r>
              <a:rPr lang="en-US" dirty="0" smtClean="0"/>
              <a:t>.</a:t>
            </a:r>
          </a:p>
        </p:txBody>
      </p:sp>
      <p:sp>
        <p:nvSpPr>
          <p:cNvPr id="56322" name="Rectangle 2"/>
          <p:cNvSpPr>
            <a:spLocks noGrp="1" noChangeArrowheads="1"/>
          </p:cNvSpPr>
          <p:nvPr>
            <p:ph type="title"/>
          </p:nvPr>
        </p:nvSpPr>
        <p:spPr>
          <a:xfrm>
            <a:off x="228600" y="533400"/>
            <a:ext cx="7010400" cy="762000"/>
          </a:xfrm>
        </p:spPr>
        <p:txBody>
          <a:bodyPr/>
          <a:lstStyle/>
          <a:p>
            <a:pPr>
              <a:defRPr/>
            </a:pPr>
            <a:r>
              <a:rPr lang="vi-VN" sz="2800" b="1" dirty="0" smtClean="0">
                <a:solidFill>
                  <a:srgbClr val="FF0000"/>
                </a:solidFill>
                <a:latin typeface=".VnArialH" pitchFamily="34" charset="0"/>
              </a:rPr>
              <a:t>Khái niệm về sự tham gia của trẻ</a:t>
            </a:r>
            <a:endParaRPr lang="en-US" sz="2800" b="1" dirty="0">
              <a:solidFill>
                <a:srgbClr val="FF000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strVal val="#ppt_w*2.5"/>
                                          </p:val>
                                        </p:tav>
                                        <p:tav tm="100000">
                                          <p:val>
                                            <p:strVal val="#ppt_w"/>
                                          </p:val>
                                        </p:tav>
                                      </p:tavLst>
                                    </p:anim>
                                    <p:anim calcmode="lin" valueType="num">
                                      <p:cBhvr>
                                        <p:cTn id="8" dur="500" fill="hold"/>
                                        <p:tgtEl>
                                          <p:spTgt spid="56322"/>
                                        </p:tgtEl>
                                        <p:attrNameLst>
                                          <p:attrName>ppt_h</p:attrName>
                                        </p:attrNameLst>
                                      </p:cBhvr>
                                      <p:tavLst>
                                        <p:tav tm="0">
                                          <p:val>
                                            <p:strVal val="#ppt_h*0.01"/>
                                          </p:val>
                                        </p:tav>
                                        <p:tav tm="100000">
                                          <p:val>
                                            <p:strVal val="#ppt_h"/>
                                          </p:val>
                                        </p:tav>
                                      </p:tavLst>
                                    </p:anim>
                                    <p:anim calcmode="lin" valueType="num">
                                      <p:cBhvr>
                                        <p:cTn id="9" dur="500" fill="hold"/>
                                        <p:tgtEl>
                                          <p:spTgt spid="56322"/>
                                        </p:tgtEl>
                                        <p:attrNameLst>
                                          <p:attrName>ppt_x</p:attrName>
                                        </p:attrNameLst>
                                      </p:cBhvr>
                                      <p:tavLst>
                                        <p:tav tm="0">
                                          <p:val>
                                            <p:strVal val="#ppt_x"/>
                                          </p:val>
                                        </p:tav>
                                        <p:tav tm="100000">
                                          <p:val>
                                            <p:strVal val="#ppt_x"/>
                                          </p:val>
                                        </p:tav>
                                      </p:tavLst>
                                    </p:anim>
                                    <p:anim calcmode="lin" valueType="num">
                                      <p:cBhvr>
                                        <p:cTn id="10" dur="500" fill="hold"/>
                                        <p:tgtEl>
                                          <p:spTgt spid="56322"/>
                                        </p:tgtEl>
                                        <p:attrNameLst>
                                          <p:attrName>ppt_y</p:attrName>
                                        </p:attrNameLst>
                                      </p:cBhvr>
                                      <p:tavLst>
                                        <p:tav tm="0">
                                          <p:val>
                                            <p:strVal val="#ppt_h+1"/>
                                          </p:val>
                                        </p:tav>
                                        <p:tav tm="100000">
                                          <p:val>
                                            <p:strVal val="#ppt_y"/>
                                          </p:val>
                                        </p:tav>
                                      </p:tavLst>
                                    </p:anim>
                                    <p:animEffect transition="in" filter="fade">
                                      <p:cBhvr>
                                        <p:cTn id="11" dur="500"/>
                                        <p:tgtEl>
                                          <p:spTgt spid="56322"/>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56323">
                                            <p:txEl>
                                              <p:pRg st="0" end="0"/>
                                            </p:txEl>
                                          </p:spTgt>
                                        </p:tgtEl>
                                        <p:attrNameLst>
                                          <p:attrName>style.visibility</p:attrName>
                                        </p:attrNameLst>
                                      </p:cBhvr>
                                      <p:to>
                                        <p:strVal val="visible"/>
                                      </p:to>
                                    </p:set>
                                    <p:animEffect transition="in" filter="box(in)">
                                      <p:cBhvr>
                                        <p:cTn id="16" dur="500"/>
                                        <p:tgtEl>
                                          <p:spTgt spid="5632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56323">
                                            <p:txEl>
                                              <p:pRg st="1" end="1"/>
                                            </p:txEl>
                                          </p:spTgt>
                                        </p:tgtEl>
                                        <p:attrNameLst>
                                          <p:attrName>style.visibility</p:attrName>
                                        </p:attrNameLst>
                                      </p:cBhvr>
                                      <p:to>
                                        <p:strVal val="visible"/>
                                      </p:to>
                                    </p:set>
                                    <p:animEffect transition="in" filter="box(in)">
                                      <p:cBhvr>
                                        <p:cTn id="21" dur="500"/>
                                        <p:tgtEl>
                                          <p:spTgt spid="5632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56323">
                                            <p:txEl>
                                              <p:pRg st="2" end="2"/>
                                            </p:txEl>
                                          </p:spTgt>
                                        </p:tgtEl>
                                        <p:attrNameLst>
                                          <p:attrName>style.visibility</p:attrName>
                                        </p:attrNameLst>
                                      </p:cBhvr>
                                      <p:to>
                                        <p:strVal val="visible"/>
                                      </p:to>
                                    </p:set>
                                    <p:animEffect transition="in" filter="box(in)">
                                      <p:cBhvr>
                                        <p:cTn id="26" dur="500"/>
                                        <p:tgtEl>
                                          <p:spTgt spid="5632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6323">
                                            <p:txEl>
                                              <p:pRg st="3" end="3"/>
                                            </p:txEl>
                                          </p:spTgt>
                                        </p:tgtEl>
                                        <p:attrNameLst>
                                          <p:attrName>style.visibility</p:attrName>
                                        </p:attrNameLst>
                                      </p:cBhvr>
                                      <p:to>
                                        <p:strVal val="visible"/>
                                      </p:to>
                                    </p:set>
                                    <p:animEffect transition="in" filter="box(in)">
                                      <p:cBhvr>
                                        <p:cTn id="31" dur="500"/>
                                        <p:tgtEl>
                                          <p:spTgt spid="5632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56323">
                                            <p:txEl>
                                              <p:pRg st="4" end="4"/>
                                            </p:txEl>
                                          </p:spTgt>
                                        </p:tgtEl>
                                        <p:attrNameLst>
                                          <p:attrName>style.visibility</p:attrName>
                                        </p:attrNameLst>
                                      </p:cBhvr>
                                      <p:to>
                                        <p:strVal val="visible"/>
                                      </p:to>
                                    </p:set>
                                    <p:animEffect transition="in" filter="box(in)">
                                      <p:cBhvr>
                                        <p:cTn id="36" dur="500"/>
                                        <p:tgtEl>
                                          <p:spTgt spid="5632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56323">
                                            <p:txEl>
                                              <p:pRg st="5" end="5"/>
                                            </p:txEl>
                                          </p:spTgt>
                                        </p:tgtEl>
                                        <p:attrNameLst>
                                          <p:attrName>style.visibility</p:attrName>
                                        </p:attrNameLst>
                                      </p:cBhvr>
                                      <p:to>
                                        <p:strVal val="visible"/>
                                      </p:to>
                                    </p:set>
                                    <p:animEffect transition="in" filter="box(in)">
                                      <p:cBhvr>
                                        <p:cTn id="41" dur="500"/>
                                        <p:tgtEl>
                                          <p:spTgt spid="5632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56323">
                                            <p:txEl>
                                              <p:pRg st="6" end="6"/>
                                            </p:txEl>
                                          </p:spTgt>
                                        </p:tgtEl>
                                        <p:attrNameLst>
                                          <p:attrName>style.visibility</p:attrName>
                                        </p:attrNameLst>
                                      </p:cBhvr>
                                      <p:to>
                                        <p:strVal val="visible"/>
                                      </p:to>
                                    </p:set>
                                    <p:animEffect transition="in" filter="box(in)">
                                      <p:cBhvr>
                                        <p:cTn id="46" dur="500"/>
                                        <p:tgtEl>
                                          <p:spTgt spid="563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304800" y="1143000"/>
            <a:ext cx="8610600" cy="5562600"/>
          </a:xfrm>
        </p:spPr>
        <p:txBody>
          <a:bodyPr>
            <a:normAutofit lnSpcReduction="10000"/>
          </a:bodyPr>
          <a:lstStyle/>
          <a:p>
            <a:pPr marL="609600" indent="-609600">
              <a:lnSpc>
                <a:spcPct val="80000"/>
              </a:lnSpc>
              <a:buClr>
                <a:srgbClr val="00FFFF"/>
              </a:buClr>
              <a:buFont typeface="Wingdings" pitchFamily="2" charset="2"/>
              <a:buChar char="Ø"/>
            </a:pPr>
            <a:r>
              <a:rPr lang="en-US" sz="2800" dirty="0" err="1" smtClean="0">
                <a:solidFill>
                  <a:srgbClr val="002060"/>
                </a:solidFill>
                <a:latin typeface="+mj-lt"/>
                <a:cs typeface="Arial" panose="020B0604020202020204" pitchFamily="34" charset="0"/>
              </a:rPr>
              <a:t>Mỗi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trẻ</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em</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là</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một</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cá</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thể</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đang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phát</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triển</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với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những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tình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cảm</a:t>
            </a:r>
            <a:r>
              <a:rPr lang="en-US" sz="2800" dirty="0" smtClean="0">
                <a:solidFill>
                  <a:srgbClr val="002060"/>
                </a:solidFill>
                <a:latin typeface="+mj-lt"/>
                <a:cs typeface="Arial" panose="020B0604020202020204" pitchFamily="34" charset="0"/>
              </a:rPr>
              <a:t>, ý </a:t>
            </a:r>
            <a:r>
              <a:rPr lang="en-US" sz="2800" dirty="0" err="1" smtClean="0">
                <a:solidFill>
                  <a:srgbClr val="002060"/>
                </a:solidFill>
                <a:latin typeface="+mj-lt"/>
                <a:cs typeface="Arial" panose="020B0604020202020204" pitchFamily="34" charset="0"/>
              </a:rPr>
              <a:t>kiến</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và</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nhu</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cầu</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riêng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của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mình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Với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sự</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giúp</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đỡ</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và</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tôn</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trọng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đúng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mực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trẻ</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em</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sẽ</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đưa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ra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những</a:t>
            </a:r>
            <a:r>
              <a:rPr lang="en-US" sz="2800" dirty="0" smtClean="0">
                <a:solidFill>
                  <a:srgbClr val="002060"/>
                </a:solidFill>
                <a:latin typeface="+mj-lt"/>
                <a:cs typeface="Arial" panose="020B0604020202020204" pitchFamily="34" charset="0"/>
              </a:rPr>
              <a:t> ý </a:t>
            </a:r>
            <a:r>
              <a:rPr lang="en-US" sz="2800" dirty="0" err="1" smtClean="0">
                <a:solidFill>
                  <a:srgbClr val="002060"/>
                </a:solidFill>
                <a:latin typeface="+mj-lt"/>
                <a:cs typeface="Arial" panose="020B0604020202020204" pitchFamily="34" charset="0"/>
              </a:rPr>
              <a:t>kiến</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và</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quyết</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định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có</a:t>
            </a:r>
            <a:r>
              <a:rPr lang="en-US" sz="2800" dirty="0" smtClean="0">
                <a:solidFill>
                  <a:srgbClr val="002060"/>
                </a:solidFill>
                <a:latin typeface="+mj-lt"/>
                <a:cs typeface="Arial" panose="020B0604020202020204" pitchFamily="34" charset="0"/>
              </a:rPr>
              <a:t> ý </a:t>
            </a:r>
            <a:r>
              <a:rPr lang="en-US" sz="2800" dirty="0" err="1" smtClean="0">
                <a:solidFill>
                  <a:srgbClr val="002060"/>
                </a:solidFill>
                <a:latin typeface="+mj-lt"/>
                <a:cs typeface="Arial" panose="020B0604020202020204" pitchFamily="34" charset="0"/>
              </a:rPr>
              <a:t>nghĩa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mang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tính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trách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nhiệm</a:t>
            </a:r>
            <a:r>
              <a:rPr lang="en-US" sz="2800" dirty="0" smtClean="0">
                <a:solidFill>
                  <a:srgbClr val="002060"/>
                </a:solidFill>
                <a:latin typeface="+mj-lt"/>
                <a:cs typeface="Arial" panose="020B0604020202020204" pitchFamily="34" charset="0"/>
              </a:rPr>
              <a:t>.</a:t>
            </a:r>
          </a:p>
          <a:p>
            <a:pPr marL="609600" indent="-609600">
              <a:lnSpc>
                <a:spcPct val="80000"/>
              </a:lnSpc>
              <a:buClr>
                <a:srgbClr val="00FFFF"/>
              </a:buClr>
              <a:buFont typeface="Wingdings" pitchFamily="2" charset="2"/>
              <a:buChar char="Ø"/>
            </a:pPr>
            <a:r>
              <a:rPr lang="en-US" sz="2800" dirty="0" err="1" smtClean="0">
                <a:solidFill>
                  <a:srgbClr val="002060"/>
                </a:solidFill>
                <a:latin typeface="+mj-lt"/>
                <a:cs typeface="Arial" panose="020B0604020202020204" pitchFamily="34" charset="0"/>
              </a:rPr>
              <a:t>Trẻ</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em</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có</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tính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trung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thực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có</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thái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độ</a:t>
            </a:r>
            <a:r>
              <a:rPr lang="en-US" sz="2800" dirty="0" smtClean="0">
                <a:solidFill>
                  <a:srgbClr val="002060"/>
                </a:solidFill>
                <a:latin typeface="+mj-lt"/>
                <a:cs typeface="Arial" panose="020B0604020202020204" pitchFamily="34" charset="0"/>
              </a:rPr>
              <a:t> ham </a:t>
            </a:r>
            <a:r>
              <a:rPr lang="en-US" sz="2800" dirty="0" err="1" smtClean="0">
                <a:solidFill>
                  <a:srgbClr val="002060"/>
                </a:solidFill>
                <a:latin typeface="+mj-lt"/>
                <a:cs typeface="Arial" panose="020B0604020202020204" pitchFamily="34" charset="0"/>
              </a:rPr>
              <a:t>học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hỏi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đối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với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sự</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vật</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xung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quanh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và</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có</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trí</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tưởng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tượng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phong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phú</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Vì</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vậy</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trẻ</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em</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có</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thể</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đưa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ra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những</a:t>
            </a:r>
            <a:r>
              <a:rPr lang="en-US" sz="2800" dirty="0" smtClean="0">
                <a:solidFill>
                  <a:srgbClr val="002060"/>
                </a:solidFill>
                <a:latin typeface="+mj-lt"/>
                <a:cs typeface="Arial" panose="020B0604020202020204" pitchFamily="34" charset="0"/>
              </a:rPr>
              <a:t> ý </a:t>
            </a:r>
            <a:r>
              <a:rPr lang="en-US" sz="2800" dirty="0" err="1" smtClean="0">
                <a:solidFill>
                  <a:srgbClr val="002060"/>
                </a:solidFill>
                <a:latin typeface="+mj-lt"/>
                <a:cs typeface="Arial" panose="020B0604020202020204" pitchFamily="34" charset="0"/>
              </a:rPr>
              <a:t>kiến</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mới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mẻ</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trong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các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cuộc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tranh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luận</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về</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hạnh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phúc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sự</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phát</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triển</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và</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quyền</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lợi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của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mình</a:t>
            </a:r>
            <a:r>
              <a:rPr lang="en-US" sz="2800" dirty="0" smtClean="0">
                <a:solidFill>
                  <a:srgbClr val="002060"/>
                </a:solidFill>
                <a:latin typeface="+mj-lt"/>
                <a:cs typeface="Arial" panose="020B0604020202020204" pitchFamily="34" charset="0"/>
              </a:rPr>
              <a:t>. </a:t>
            </a:r>
          </a:p>
          <a:p>
            <a:pPr marL="609600" indent="-609600">
              <a:lnSpc>
                <a:spcPct val="80000"/>
              </a:lnSpc>
              <a:buClr>
                <a:srgbClr val="00FFFF"/>
              </a:buClr>
              <a:buFont typeface="Wingdings" pitchFamily="2" charset="2"/>
              <a:buChar char="Ø"/>
            </a:pPr>
            <a:r>
              <a:rPr lang="en-US" sz="2800" dirty="0" err="1" smtClean="0">
                <a:solidFill>
                  <a:srgbClr val="002060"/>
                </a:solidFill>
                <a:latin typeface="+mj-lt"/>
                <a:cs typeface="Arial" panose="020B0604020202020204" pitchFamily="34" charset="0"/>
              </a:rPr>
              <a:t>Khi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trẻ</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được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tham</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gia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các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em</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có</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thể</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có</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những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đóng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góp</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có</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giá</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trị</a:t>
            </a:r>
            <a:endParaRPr lang="en-US" sz="2800" dirty="0" smtClean="0">
              <a:solidFill>
                <a:srgbClr val="002060"/>
              </a:solidFill>
              <a:latin typeface="+mj-lt"/>
              <a:cs typeface="Arial" panose="020B0604020202020204" pitchFamily="34" charset="0"/>
            </a:endParaRPr>
          </a:p>
          <a:p>
            <a:pPr marL="609600" indent="-609600">
              <a:lnSpc>
                <a:spcPct val="80000"/>
              </a:lnSpc>
              <a:buClr>
                <a:srgbClr val="00FFFF"/>
              </a:buClr>
              <a:buFont typeface="Wingdings" pitchFamily="2" charset="2"/>
              <a:buChar char="Ø"/>
            </a:pPr>
            <a:r>
              <a:rPr lang="en-US" sz="2800" dirty="0" err="1" smtClean="0">
                <a:solidFill>
                  <a:srgbClr val="002060"/>
                </a:solidFill>
                <a:latin typeface="+mj-lt"/>
                <a:cs typeface="Arial" panose="020B0604020202020204" pitchFamily="34" charset="0"/>
              </a:rPr>
              <a:t>Việc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trẻ</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được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tham</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gia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là</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phù</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hợp</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với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nhu</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cầu</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và</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khả</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năng</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của</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trẻ</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nó</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đảm</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bảo</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được</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lợi</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ích</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tốt</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nhất</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cho</a:t>
            </a:r>
            <a:r>
              <a:rPr lang="en-US" sz="2800" dirty="0" smtClean="0">
                <a:solidFill>
                  <a:srgbClr val="002060"/>
                </a:solidFill>
                <a:latin typeface="+mj-lt"/>
                <a:cs typeface="Arial" panose="020B0604020202020204" pitchFamily="34" charset="0"/>
              </a:rPr>
              <a:t> </a:t>
            </a:r>
            <a:r>
              <a:rPr lang="en-US" sz="2800" dirty="0" err="1" smtClean="0">
                <a:solidFill>
                  <a:srgbClr val="002060"/>
                </a:solidFill>
                <a:latin typeface="+mj-lt"/>
                <a:cs typeface="Arial" panose="020B0604020202020204" pitchFamily="34" charset="0"/>
              </a:rPr>
              <a:t>trẻ</a:t>
            </a:r>
            <a:r>
              <a:rPr lang="en-US" sz="2800" dirty="0" smtClean="0">
                <a:solidFill>
                  <a:srgbClr val="002060"/>
                </a:solidFill>
                <a:latin typeface="+mj-lt"/>
                <a:cs typeface="Arial" panose="020B0604020202020204" pitchFamily="34" charset="0"/>
              </a:rPr>
              <a:t>.</a:t>
            </a:r>
          </a:p>
        </p:txBody>
      </p:sp>
      <p:sp>
        <p:nvSpPr>
          <p:cNvPr id="76802" name="Rectangle 2"/>
          <p:cNvSpPr>
            <a:spLocks noGrp="1" noChangeArrowheads="1"/>
          </p:cNvSpPr>
          <p:nvPr>
            <p:ph type="title"/>
          </p:nvPr>
        </p:nvSpPr>
        <p:spPr>
          <a:xfrm>
            <a:off x="228600" y="228600"/>
            <a:ext cx="8686800" cy="838200"/>
          </a:xfrm>
        </p:spPr>
        <p:txBody>
          <a:bodyPr/>
          <a:lstStyle/>
          <a:p>
            <a:pPr>
              <a:defRPr/>
            </a:pPr>
            <a:r>
              <a:rPr lang="en-US" sz="3400" b="1" dirty="0" err="1">
                <a:solidFill>
                  <a:srgbClr val="C00000"/>
                </a:solidFill>
              </a:rPr>
              <a:t>Cơ</a:t>
            </a:r>
            <a:r>
              <a:rPr lang="en-US" sz="3400" b="1" dirty="0">
                <a:solidFill>
                  <a:srgbClr val="C00000"/>
                </a:solidFill>
              </a:rPr>
              <a:t> </a:t>
            </a:r>
            <a:r>
              <a:rPr lang="en-US" sz="3400" b="1" dirty="0" err="1">
                <a:solidFill>
                  <a:srgbClr val="C00000"/>
                </a:solidFill>
              </a:rPr>
              <a:t>sở</a:t>
            </a:r>
            <a:r>
              <a:rPr lang="en-US" sz="3400" b="1" dirty="0">
                <a:solidFill>
                  <a:srgbClr val="C00000"/>
                </a:solidFill>
              </a:rPr>
              <a:t> </a:t>
            </a:r>
            <a:r>
              <a:rPr lang="en-US" sz="3400" b="1" dirty="0" err="1">
                <a:solidFill>
                  <a:srgbClr val="C00000"/>
                </a:solidFill>
              </a:rPr>
              <a:t>lý</a:t>
            </a:r>
            <a:r>
              <a:rPr lang="en-US" sz="3400" b="1" dirty="0">
                <a:solidFill>
                  <a:srgbClr val="C00000"/>
                </a:solidFill>
              </a:rPr>
              <a:t> </a:t>
            </a:r>
            <a:r>
              <a:rPr lang="en-US" sz="3400" b="1" dirty="0" err="1">
                <a:solidFill>
                  <a:srgbClr val="C00000"/>
                </a:solidFill>
              </a:rPr>
              <a:t>luận</a:t>
            </a:r>
            <a:r>
              <a:rPr lang="en-US" sz="3400" b="1" dirty="0">
                <a:solidFill>
                  <a:srgbClr val="C00000"/>
                </a:solidFill>
              </a:rPr>
              <a:t> </a:t>
            </a:r>
            <a:r>
              <a:rPr lang="en-US" sz="3400" b="1" dirty="0" err="1">
                <a:solidFill>
                  <a:srgbClr val="C00000"/>
                </a:solidFill>
              </a:rPr>
              <a:t>về</a:t>
            </a:r>
            <a:r>
              <a:rPr lang="en-US" sz="3400" b="1" dirty="0">
                <a:solidFill>
                  <a:srgbClr val="C00000"/>
                </a:solidFill>
              </a:rPr>
              <a:t> </a:t>
            </a:r>
            <a:r>
              <a:rPr lang="en-US" sz="3400" b="1" dirty="0" err="1">
                <a:solidFill>
                  <a:srgbClr val="C00000"/>
                </a:solidFill>
              </a:rPr>
              <a:t>quyền</a:t>
            </a:r>
            <a:r>
              <a:rPr lang="en-US" sz="3400" b="1" dirty="0">
                <a:solidFill>
                  <a:srgbClr val="C00000"/>
                </a:solidFill>
              </a:rPr>
              <a:t> </a:t>
            </a:r>
            <a:r>
              <a:rPr lang="en-US" sz="3400" b="1" dirty="0" err="1">
                <a:solidFill>
                  <a:srgbClr val="C00000"/>
                </a:solidFill>
              </a:rPr>
              <a:t>tham</a:t>
            </a:r>
            <a:r>
              <a:rPr lang="en-US" sz="3400" b="1" dirty="0">
                <a:solidFill>
                  <a:srgbClr val="C00000"/>
                </a:solidFill>
              </a:rPr>
              <a:t> </a:t>
            </a:r>
            <a:r>
              <a:rPr lang="en-US" sz="3400" b="1" dirty="0" err="1">
                <a:solidFill>
                  <a:srgbClr val="C00000"/>
                </a:solidFill>
              </a:rPr>
              <a:t>gia</a:t>
            </a:r>
            <a:r>
              <a:rPr lang="en-US" sz="3400" b="1" dirty="0">
                <a:solidFill>
                  <a:srgbClr val="C00000"/>
                </a:solidFill>
              </a:rPr>
              <a:t> </a:t>
            </a:r>
            <a:r>
              <a:rPr lang="en-US" sz="3400" b="1" dirty="0" err="1">
                <a:solidFill>
                  <a:srgbClr val="C00000"/>
                </a:solidFill>
              </a:rPr>
              <a:t>của</a:t>
            </a:r>
            <a:r>
              <a:rPr lang="en-US" sz="3400" b="1" dirty="0">
                <a:solidFill>
                  <a:srgbClr val="C00000"/>
                </a:solidFill>
              </a:rPr>
              <a:t> </a:t>
            </a:r>
            <a:r>
              <a:rPr lang="en-US" sz="3400" b="1" dirty="0" err="1">
                <a:solidFill>
                  <a:srgbClr val="C00000"/>
                </a:solidFill>
              </a:rPr>
              <a:t>trẻ</a:t>
            </a:r>
            <a:endParaRPr lang="en-US" sz="34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500" fill="hold"/>
                                        <p:tgtEl>
                                          <p:spTgt spid="76802"/>
                                        </p:tgtEl>
                                        <p:attrNameLst>
                                          <p:attrName>ppt_w</p:attrName>
                                        </p:attrNameLst>
                                      </p:cBhvr>
                                      <p:tavLst>
                                        <p:tav tm="0">
                                          <p:val>
                                            <p:fltVal val="0"/>
                                          </p:val>
                                        </p:tav>
                                        <p:tav tm="100000">
                                          <p:val>
                                            <p:strVal val="#ppt_w"/>
                                          </p:val>
                                        </p:tav>
                                      </p:tavLst>
                                    </p:anim>
                                    <p:anim calcmode="lin" valueType="num">
                                      <p:cBhvr>
                                        <p:cTn id="8" dur="500" fill="hold"/>
                                        <p:tgtEl>
                                          <p:spTgt spid="76802"/>
                                        </p:tgtEl>
                                        <p:attrNameLst>
                                          <p:attrName>ppt_h</p:attrName>
                                        </p:attrNameLst>
                                      </p:cBhvr>
                                      <p:tavLst>
                                        <p:tav tm="0">
                                          <p:val>
                                            <p:fltVal val="0"/>
                                          </p:val>
                                        </p:tav>
                                        <p:tav tm="100000">
                                          <p:val>
                                            <p:strVal val="#ppt_h"/>
                                          </p:val>
                                        </p:tav>
                                      </p:tavLst>
                                    </p:anim>
                                    <p:animEffect transition="in" filter="fade">
                                      <p:cBhvr>
                                        <p:cTn id="9" dur="500"/>
                                        <p:tgtEl>
                                          <p:spTgt spid="76802"/>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76803">
                                            <p:txEl>
                                              <p:pRg st="0" end="0"/>
                                            </p:txEl>
                                          </p:spTgt>
                                        </p:tgtEl>
                                        <p:attrNameLst>
                                          <p:attrName>style.visibility</p:attrName>
                                        </p:attrNameLst>
                                      </p:cBhvr>
                                      <p:to>
                                        <p:strVal val="visible"/>
                                      </p:to>
                                    </p:set>
                                    <p:anim calcmode="lin" valueType="num">
                                      <p:cBhvr>
                                        <p:cTn id="14" dur="500" fill="hold"/>
                                        <p:tgtEl>
                                          <p:spTgt spid="76803">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76803">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76803">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7680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76803">
                                            <p:txEl>
                                              <p:pRg st="1" end="1"/>
                                            </p:txEl>
                                          </p:spTgt>
                                        </p:tgtEl>
                                        <p:attrNameLst>
                                          <p:attrName>style.visibility</p:attrName>
                                        </p:attrNameLst>
                                      </p:cBhvr>
                                      <p:to>
                                        <p:strVal val="visible"/>
                                      </p:to>
                                    </p:set>
                                    <p:animEffect transition="in" filter="blinds(horizontal)">
                                      <p:cBhvr>
                                        <p:cTn id="23" dur="500"/>
                                        <p:tgtEl>
                                          <p:spTgt spid="7680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6803">
                                            <p:txEl>
                                              <p:pRg st="2" end="2"/>
                                            </p:txEl>
                                          </p:spTgt>
                                        </p:tgtEl>
                                        <p:attrNameLst>
                                          <p:attrName>style.visibility</p:attrName>
                                        </p:attrNameLst>
                                      </p:cBhvr>
                                      <p:to>
                                        <p:strVal val="visible"/>
                                      </p:to>
                                    </p:set>
                                    <p:animEffect transition="in" filter="blinds(horizontal)">
                                      <p:cBhvr>
                                        <p:cTn id="28" dur="500"/>
                                        <p:tgtEl>
                                          <p:spTgt spid="7680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76803">
                                            <p:txEl>
                                              <p:pRg st="3" end="3"/>
                                            </p:txEl>
                                          </p:spTgt>
                                        </p:tgtEl>
                                        <p:attrNameLst>
                                          <p:attrName>style.visibility</p:attrName>
                                        </p:attrNameLst>
                                      </p:cBhvr>
                                      <p:to>
                                        <p:strVal val="visible"/>
                                      </p:to>
                                    </p:set>
                                    <p:anim calcmode="lin" valueType="num">
                                      <p:cBhvr>
                                        <p:cTn id="33" dur="500" fill="hold"/>
                                        <p:tgtEl>
                                          <p:spTgt spid="7680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680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768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381000" y="1524000"/>
            <a:ext cx="8534400" cy="5105400"/>
          </a:xfrm>
        </p:spPr>
        <p:txBody>
          <a:bodyPr/>
          <a:lstStyle/>
          <a:p>
            <a:pPr marL="457200" indent="-457200">
              <a:lnSpc>
                <a:spcPct val="90000"/>
              </a:lnSpc>
              <a:buFontTx/>
              <a:buBlip>
                <a:blip r:embed="rId2"/>
              </a:buBlip>
            </a:pPr>
            <a:r>
              <a:rPr lang="en-US" b="1" i="1" dirty="0" err="1" smtClean="0">
                <a:solidFill>
                  <a:srgbClr val="002060"/>
                </a:solidFill>
                <a:latin typeface="Arial" panose="020B0604020202020204" pitchFamily="34" charset="0"/>
                <a:cs typeface="Arial" panose="020B0604020202020204" pitchFamily="34" charset="0"/>
              </a:rPr>
              <a:t>Đối</a:t>
            </a:r>
            <a:r>
              <a:rPr lang="en-US" b="1" i="1" dirty="0" smtClean="0">
                <a:solidFill>
                  <a:srgbClr val="002060"/>
                </a:solidFill>
                <a:latin typeface="Arial" panose="020B0604020202020204" pitchFamily="34" charset="0"/>
                <a:cs typeface="Arial" panose="020B0604020202020204" pitchFamily="34" charset="0"/>
              </a:rPr>
              <a:t> </a:t>
            </a:r>
            <a:r>
              <a:rPr lang="en-US" b="1" i="1" dirty="0" err="1" smtClean="0">
                <a:solidFill>
                  <a:srgbClr val="002060"/>
                </a:solidFill>
                <a:latin typeface="Arial" panose="020B0604020202020204" pitchFamily="34" charset="0"/>
                <a:cs typeface="Arial" panose="020B0604020202020204" pitchFamily="34" charset="0"/>
              </a:rPr>
              <a:t>với</a:t>
            </a:r>
            <a:r>
              <a:rPr lang="en-US" b="1" i="1" dirty="0" smtClean="0">
                <a:solidFill>
                  <a:srgbClr val="002060"/>
                </a:solidFill>
                <a:latin typeface="Arial" panose="020B0604020202020204" pitchFamily="34" charset="0"/>
                <a:cs typeface="Arial" panose="020B0604020202020204" pitchFamily="34" charset="0"/>
              </a:rPr>
              <a:t> </a:t>
            </a:r>
            <a:r>
              <a:rPr lang="en-US" b="1" i="1" dirty="0" err="1" smtClean="0">
                <a:solidFill>
                  <a:srgbClr val="002060"/>
                </a:solidFill>
                <a:latin typeface="Arial" panose="020B0604020202020204" pitchFamily="34" charset="0"/>
                <a:cs typeface="Arial" panose="020B0604020202020204" pitchFamily="34" charset="0"/>
              </a:rPr>
              <a:t>người</a:t>
            </a:r>
            <a:r>
              <a:rPr lang="en-US" b="1" i="1" dirty="0" smtClean="0">
                <a:solidFill>
                  <a:srgbClr val="002060"/>
                </a:solidFill>
                <a:latin typeface="Arial" panose="020B0604020202020204" pitchFamily="34" charset="0"/>
                <a:cs typeface="Arial" panose="020B0604020202020204" pitchFamily="34" charset="0"/>
              </a:rPr>
              <a:t> </a:t>
            </a:r>
            <a:r>
              <a:rPr lang="en-US" b="1" i="1" dirty="0" err="1" smtClean="0">
                <a:solidFill>
                  <a:srgbClr val="002060"/>
                </a:solidFill>
                <a:latin typeface="Arial" panose="020B0604020202020204" pitchFamily="34" charset="0"/>
                <a:cs typeface="Arial" panose="020B0604020202020204" pitchFamily="34" charset="0"/>
              </a:rPr>
              <a:t>lớn</a:t>
            </a:r>
            <a:r>
              <a:rPr lang="en-US" b="1" i="1" dirty="0" smtClean="0">
                <a:solidFill>
                  <a:srgbClr val="002060"/>
                </a:solidFill>
                <a:latin typeface="Arial" panose="020B0604020202020204" pitchFamily="34" charset="0"/>
                <a:cs typeface="Arial" panose="020B0604020202020204" pitchFamily="34" charset="0"/>
              </a:rPr>
              <a:t>:       </a:t>
            </a:r>
          </a:p>
          <a:p>
            <a:pPr marL="457200" indent="-457200">
              <a:lnSpc>
                <a:spcPct val="90000"/>
              </a:lnSpc>
              <a:buClr>
                <a:srgbClr val="00FFFF"/>
              </a:buClr>
              <a:buFont typeface="Wingdings" pitchFamily="2" charset="2"/>
              <a:buChar char="Ø"/>
            </a:pPr>
            <a:r>
              <a:rPr lang="en-US" sz="2400" dirty="0" err="1" smtClean="0">
                <a:cs typeface="Arial" panose="020B0604020202020204" pitchFamily="34" charset="0"/>
              </a:rPr>
              <a:t>Hướng</a:t>
            </a:r>
            <a:r>
              <a:rPr lang="en-US" sz="2400" dirty="0" smtClean="0">
                <a:cs typeface="Arial" panose="020B0604020202020204" pitchFamily="34" charset="0"/>
              </a:rPr>
              <a:t> </a:t>
            </a:r>
            <a:r>
              <a:rPr lang="en-US" sz="2400" dirty="0" err="1" smtClean="0">
                <a:cs typeface="Arial" panose="020B0604020202020204" pitchFamily="34" charset="0"/>
              </a:rPr>
              <a:t>dẫn</a:t>
            </a:r>
            <a:r>
              <a:rPr lang="en-US" sz="2400" dirty="0" smtClean="0">
                <a:cs typeface="Arial" panose="020B0604020202020204" pitchFamily="34" charset="0"/>
              </a:rPr>
              <a:t> </a:t>
            </a:r>
            <a:r>
              <a:rPr lang="en-US" sz="2400" dirty="0" err="1" smtClean="0">
                <a:cs typeface="Arial" panose="020B0604020202020204" pitchFamily="34" charset="0"/>
              </a:rPr>
              <a:t>và</a:t>
            </a:r>
            <a:r>
              <a:rPr lang="en-US" sz="2400" dirty="0" smtClean="0">
                <a:cs typeface="Arial" panose="020B0604020202020204" pitchFamily="34" charset="0"/>
              </a:rPr>
              <a:t> </a:t>
            </a:r>
            <a:r>
              <a:rPr lang="en-US" sz="2400" dirty="0" err="1" smtClean="0">
                <a:cs typeface="Arial" panose="020B0604020202020204" pitchFamily="34" charset="0"/>
              </a:rPr>
              <a:t>giúp</a:t>
            </a:r>
            <a:r>
              <a:rPr lang="en-US" sz="2400" dirty="0" smtClean="0">
                <a:cs typeface="Arial" panose="020B0604020202020204" pitchFamily="34" charset="0"/>
              </a:rPr>
              <a:t> </a:t>
            </a:r>
            <a:r>
              <a:rPr lang="en-US" sz="2400" dirty="0" err="1" smtClean="0">
                <a:cs typeface="Arial" panose="020B0604020202020204" pitchFamily="34" charset="0"/>
              </a:rPr>
              <a:t>đỡ</a:t>
            </a:r>
            <a:r>
              <a:rPr lang="en-US" sz="2400" dirty="0" smtClean="0">
                <a:cs typeface="Arial" panose="020B0604020202020204" pitchFamily="34" charset="0"/>
              </a:rPr>
              <a:t> </a:t>
            </a:r>
            <a:r>
              <a:rPr lang="en-US" sz="2400" dirty="0" err="1" smtClean="0">
                <a:cs typeface="Arial" panose="020B0604020202020204" pitchFamily="34" charset="0"/>
              </a:rPr>
              <a:t>trẻ</a:t>
            </a:r>
            <a:r>
              <a:rPr lang="en-US" sz="2400" dirty="0" smtClean="0">
                <a:cs typeface="Arial" panose="020B0604020202020204" pitchFamily="34" charset="0"/>
              </a:rPr>
              <a:t> </a:t>
            </a:r>
            <a:r>
              <a:rPr lang="en-US" sz="2400" dirty="0" err="1" smtClean="0">
                <a:cs typeface="Arial" panose="020B0604020202020204" pitchFamily="34" charset="0"/>
              </a:rPr>
              <a:t>thực</a:t>
            </a:r>
            <a:r>
              <a:rPr lang="en-US" sz="2400" dirty="0" smtClean="0">
                <a:cs typeface="Arial" panose="020B0604020202020204" pitchFamily="34" charset="0"/>
              </a:rPr>
              <a:t> </a:t>
            </a:r>
            <a:r>
              <a:rPr lang="en-US" sz="2400" dirty="0" err="1" smtClean="0">
                <a:cs typeface="Arial" panose="020B0604020202020204" pitchFamily="34" charset="0"/>
              </a:rPr>
              <a:t>hiện</a:t>
            </a:r>
            <a:r>
              <a:rPr lang="en-US" sz="2400" dirty="0" smtClean="0">
                <a:cs typeface="Arial" panose="020B0604020202020204" pitchFamily="34" charset="0"/>
              </a:rPr>
              <a:t> </a:t>
            </a:r>
            <a:r>
              <a:rPr lang="en-US" sz="2400" dirty="0" err="1" smtClean="0">
                <a:cs typeface="Arial" panose="020B0604020202020204" pitchFamily="34" charset="0"/>
              </a:rPr>
              <a:t>các</a:t>
            </a:r>
            <a:r>
              <a:rPr lang="en-US" sz="2400" dirty="0" smtClean="0">
                <a:cs typeface="Arial" panose="020B0604020202020204" pitchFamily="34" charset="0"/>
              </a:rPr>
              <a:t> </a:t>
            </a:r>
            <a:r>
              <a:rPr lang="en-US" sz="2400" dirty="0" err="1" smtClean="0">
                <a:cs typeface="Arial" panose="020B0604020202020204" pitchFamily="34" charset="0"/>
              </a:rPr>
              <a:t>quyền</a:t>
            </a:r>
            <a:r>
              <a:rPr lang="en-US" sz="2400" dirty="0" smtClean="0">
                <a:cs typeface="Arial" panose="020B0604020202020204" pitchFamily="34" charset="0"/>
              </a:rPr>
              <a:t> </a:t>
            </a:r>
            <a:r>
              <a:rPr lang="en-US" sz="2400" dirty="0" err="1" smtClean="0">
                <a:cs typeface="Arial" panose="020B0604020202020204" pitchFamily="34" charset="0"/>
              </a:rPr>
              <a:t>được</a:t>
            </a:r>
            <a:r>
              <a:rPr lang="en-US" sz="2400" dirty="0" smtClean="0">
                <a:cs typeface="Arial" panose="020B0604020202020204" pitchFamily="34" charset="0"/>
              </a:rPr>
              <a:t> </a:t>
            </a:r>
            <a:r>
              <a:rPr lang="en-US" sz="2400" dirty="0" err="1" smtClean="0">
                <a:cs typeface="Arial" panose="020B0604020202020204" pitchFamily="34" charset="0"/>
              </a:rPr>
              <a:t>tham</a:t>
            </a:r>
            <a:r>
              <a:rPr lang="en-US" sz="2400" dirty="0" smtClean="0">
                <a:cs typeface="Arial" panose="020B0604020202020204" pitchFamily="34" charset="0"/>
              </a:rPr>
              <a:t> </a:t>
            </a:r>
            <a:r>
              <a:rPr lang="en-US" sz="2400" dirty="0" err="1" smtClean="0">
                <a:cs typeface="Arial" panose="020B0604020202020204" pitchFamily="34" charset="0"/>
              </a:rPr>
              <a:t>gia</a:t>
            </a:r>
            <a:r>
              <a:rPr lang="en-US" sz="2400" dirty="0" smtClean="0">
                <a:cs typeface="Arial" panose="020B0604020202020204" pitchFamily="34" charset="0"/>
              </a:rPr>
              <a:t>.       </a:t>
            </a:r>
          </a:p>
          <a:p>
            <a:pPr marL="457200" indent="-457200">
              <a:lnSpc>
                <a:spcPct val="90000"/>
              </a:lnSpc>
              <a:buClr>
                <a:srgbClr val="00FFFF"/>
              </a:buClr>
              <a:buFont typeface="Wingdings" pitchFamily="2" charset="2"/>
              <a:buChar char="Ø"/>
            </a:pPr>
            <a:r>
              <a:rPr lang="en-US" sz="2400" dirty="0" err="1" smtClean="0">
                <a:cs typeface="Arial" panose="020B0604020202020204" pitchFamily="34" charset="0"/>
              </a:rPr>
              <a:t>Lắng</a:t>
            </a:r>
            <a:r>
              <a:rPr lang="en-US" sz="2400" dirty="0" smtClean="0">
                <a:cs typeface="Arial" panose="020B0604020202020204" pitchFamily="34" charset="0"/>
              </a:rPr>
              <a:t> </a:t>
            </a:r>
            <a:r>
              <a:rPr lang="en-US" sz="2400" dirty="0" err="1" smtClean="0">
                <a:cs typeface="Arial" panose="020B0604020202020204" pitchFamily="34" charset="0"/>
              </a:rPr>
              <a:t>nghe</a:t>
            </a:r>
            <a:r>
              <a:rPr lang="en-US" sz="2400" dirty="0" smtClean="0">
                <a:cs typeface="Arial" panose="020B0604020202020204" pitchFamily="34" charset="0"/>
              </a:rPr>
              <a:t> </a:t>
            </a:r>
            <a:r>
              <a:rPr lang="en-US" sz="2400" dirty="0" err="1" smtClean="0">
                <a:cs typeface="Arial" panose="020B0604020202020204" pitchFamily="34" charset="0"/>
              </a:rPr>
              <a:t>trẻ</a:t>
            </a:r>
            <a:r>
              <a:rPr lang="en-US" sz="2400" dirty="0" smtClean="0">
                <a:cs typeface="Arial" panose="020B0604020202020204" pitchFamily="34" charset="0"/>
              </a:rPr>
              <a:t> </a:t>
            </a:r>
            <a:r>
              <a:rPr lang="en-US" sz="2400" dirty="0" err="1" smtClean="0">
                <a:cs typeface="Arial" panose="020B0604020202020204" pitchFamily="34" charset="0"/>
              </a:rPr>
              <a:t>một</a:t>
            </a:r>
            <a:r>
              <a:rPr lang="en-US" sz="2400" dirty="0" smtClean="0">
                <a:cs typeface="Arial" panose="020B0604020202020204" pitchFamily="34" charset="0"/>
              </a:rPr>
              <a:t> </a:t>
            </a:r>
            <a:r>
              <a:rPr lang="en-US" sz="2400" dirty="0" err="1" smtClean="0">
                <a:cs typeface="Arial" panose="020B0604020202020204" pitchFamily="34" charset="0"/>
              </a:rPr>
              <a:t>cách</a:t>
            </a:r>
            <a:r>
              <a:rPr lang="en-US" sz="2400" dirty="0" smtClean="0">
                <a:cs typeface="Arial" panose="020B0604020202020204" pitchFamily="34" charset="0"/>
              </a:rPr>
              <a:t> </a:t>
            </a:r>
            <a:r>
              <a:rPr lang="en-US" sz="2400" dirty="0" err="1" smtClean="0">
                <a:cs typeface="Arial" panose="020B0604020202020204" pitchFamily="34" charset="0"/>
              </a:rPr>
              <a:t>tích</a:t>
            </a:r>
            <a:r>
              <a:rPr lang="en-US" sz="2400" dirty="0" smtClean="0">
                <a:cs typeface="Arial" panose="020B0604020202020204" pitchFamily="34" charset="0"/>
              </a:rPr>
              <a:t> </a:t>
            </a:r>
            <a:r>
              <a:rPr lang="en-US" sz="2400" dirty="0" err="1" smtClean="0">
                <a:cs typeface="Arial" panose="020B0604020202020204" pitchFamily="34" charset="0"/>
              </a:rPr>
              <a:t>cực</a:t>
            </a:r>
            <a:r>
              <a:rPr lang="en-US" sz="2400" dirty="0" smtClean="0">
                <a:cs typeface="Arial" panose="020B0604020202020204" pitchFamily="34" charset="0"/>
              </a:rPr>
              <a:t> (</a:t>
            </a:r>
            <a:r>
              <a:rPr lang="en-US" sz="2400" dirty="0" err="1" smtClean="0">
                <a:cs typeface="Arial" panose="020B0604020202020204" pitchFamily="34" charset="0"/>
              </a:rPr>
              <a:t>trẻ</a:t>
            </a:r>
            <a:r>
              <a:rPr lang="en-US" sz="2400" dirty="0" smtClean="0">
                <a:cs typeface="Arial" panose="020B0604020202020204" pitchFamily="34" charset="0"/>
              </a:rPr>
              <a:t> </a:t>
            </a:r>
            <a:r>
              <a:rPr lang="en-US" sz="2400" dirty="0" err="1" smtClean="0">
                <a:cs typeface="Arial" panose="020B0604020202020204" pitchFamily="34" charset="0"/>
              </a:rPr>
              <a:t>được</a:t>
            </a:r>
            <a:r>
              <a:rPr lang="en-US" sz="2400" dirty="0" smtClean="0">
                <a:cs typeface="Arial" panose="020B0604020202020204" pitchFamily="34" charset="0"/>
              </a:rPr>
              <a:t> </a:t>
            </a:r>
            <a:r>
              <a:rPr lang="en-US" sz="2400" dirty="0" err="1" smtClean="0">
                <a:cs typeface="Arial" panose="020B0604020202020204" pitchFamily="34" charset="0"/>
              </a:rPr>
              <a:t>bày</a:t>
            </a:r>
            <a:r>
              <a:rPr lang="en-US" sz="2400" dirty="0" smtClean="0">
                <a:cs typeface="Arial" panose="020B0604020202020204" pitchFamily="34" charset="0"/>
              </a:rPr>
              <a:t> </a:t>
            </a:r>
            <a:r>
              <a:rPr lang="en-US" sz="2400" dirty="0" err="1" smtClean="0">
                <a:cs typeface="Arial" panose="020B0604020202020204" pitchFamily="34" charset="0"/>
              </a:rPr>
              <a:t>tỏ</a:t>
            </a:r>
            <a:r>
              <a:rPr lang="en-US" sz="2400" dirty="0" smtClean="0">
                <a:cs typeface="Arial" panose="020B0604020202020204" pitchFamily="34" charset="0"/>
              </a:rPr>
              <a:t> </a:t>
            </a:r>
            <a:r>
              <a:rPr lang="en-US" sz="2400" dirty="0" err="1" smtClean="0">
                <a:cs typeface="Arial" panose="020B0604020202020204" pitchFamily="34" charset="0"/>
              </a:rPr>
              <a:t>quan</a:t>
            </a:r>
            <a:r>
              <a:rPr lang="en-US" sz="2400" dirty="0" smtClean="0">
                <a:cs typeface="Arial" panose="020B0604020202020204" pitchFamily="34" charset="0"/>
              </a:rPr>
              <a:t> </a:t>
            </a:r>
            <a:r>
              <a:rPr lang="en-US" sz="2400" dirty="0" err="1" smtClean="0">
                <a:cs typeface="Arial" panose="020B0604020202020204" pitchFamily="34" charset="0"/>
              </a:rPr>
              <a:t>điểm</a:t>
            </a:r>
            <a:r>
              <a:rPr lang="en-US" sz="2400" dirty="0" smtClean="0">
                <a:cs typeface="Arial" panose="020B0604020202020204" pitchFamily="34" charset="0"/>
              </a:rPr>
              <a:t>, ý </a:t>
            </a:r>
            <a:r>
              <a:rPr lang="en-US" sz="2400" dirty="0" err="1" smtClean="0">
                <a:cs typeface="Arial" panose="020B0604020202020204" pitchFamily="34" charset="0"/>
              </a:rPr>
              <a:t>kiến</a:t>
            </a:r>
            <a:r>
              <a:rPr lang="en-US" sz="2400" dirty="0" smtClean="0">
                <a:cs typeface="Arial" panose="020B0604020202020204" pitchFamily="34" charset="0"/>
              </a:rPr>
              <a:t> </a:t>
            </a:r>
            <a:r>
              <a:rPr lang="en-US" sz="2400" dirty="0" err="1" smtClean="0">
                <a:cs typeface="Arial" panose="020B0604020202020204" pitchFamily="34" charset="0"/>
              </a:rPr>
              <a:t>về</a:t>
            </a:r>
            <a:r>
              <a:rPr lang="en-US" sz="2400" dirty="0" smtClean="0">
                <a:cs typeface="Arial" panose="020B0604020202020204" pitchFamily="34" charset="0"/>
              </a:rPr>
              <a:t> </a:t>
            </a:r>
            <a:r>
              <a:rPr lang="en-US" sz="2400" dirty="0" err="1" smtClean="0">
                <a:cs typeface="Arial" panose="020B0604020202020204" pitchFamily="34" charset="0"/>
              </a:rPr>
              <a:t>những</a:t>
            </a:r>
            <a:r>
              <a:rPr lang="en-US" sz="2400" dirty="0" smtClean="0">
                <a:cs typeface="Arial" panose="020B0604020202020204" pitchFamily="34" charset="0"/>
              </a:rPr>
              <a:t> </a:t>
            </a:r>
            <a:r>
              <a:rPr lang="en-US" sz="2400" dirty="0" err="1" smtClean="0">
                <a:cs typeface="Arial" panose="020B0604020202020204" pitchFamily="34" charset="0"/>
              </a:rPr>
              <a:t>vần</a:t>
            </a:r>
            <a:r>
              <a:rPr lang="en-US" sz="2400" dirty="0" smtClean="0">
                <a:cs typeface="Arial" panose="020B0604020202020204" pitchFamily="34" charset="0"/>
              </a:rPr>
              <a:t> </a:t>
            </a:r>
            <a:r>
              <a:rPr lang="en-US" sz="2400" dirty="0" err="1" smtClean="0">
                <a:cs typeface="Arial" panose="020B0604020202020204" pitchFamily="34" charset="0"/>
              </a:rPr>
              <a:t>đề</a:t>
            </a:r>
            <a:r>
              <a:rPr lang="en-US" sz="2400" dirty="0" smtClean="0">
                <a:cs typeface="Arial" panose="020B0604020202020204" pitchFamily="34" charset="0"/>
              </a:rPr>
              <a:t> </a:t>
            </a:r>
            <a:r>
              <a:rPr lang="en-US" sz="2400" dirty="0" err="1" smtClean="0">
                <a:cs typeface="Arial" panose="020B0604020202020204" pitchFamily="34" charset="0"/>
              </a:rPr>
              <a:t>có</a:t>
            </a:r>
            <a:r>
              <a:rPr lang="en-US" sz="2400" dirty="0" smtClean="0">
                <a:cs typeface="Arial" panose="020B0604020202020204" pitchFamily="34" charset="0"/>
              </a:rPr>
              <a:t> </a:t>
            </a:r>
            <a:r>
              <a:rPr lang="en-US" sz="2400" dirty="0" err="1" smtClean="0">
                <a:cs typeface="Arial" panose="020B0604020202020204" pitchFamily="34" charset="0"/>
              </a:rPr>
              <a:t>liên</a:t>
            </a:r>
            <a:r>
              <a:rPr lang="en-US" sz="2400" dirty="0" smtClean="0">
                <a:cs typeface="Arial" panose="020B0604020202020204" pitchFamily="34" charset="0"/>
              </a:rPr>
              <a:t> </a:t>
            </a:r>
            <a:r>
              <a:rPr lang="en-US" sz="2400" dirty="0" err="1" smtClean="0">
                <a:cs typeface="Arial" panose="020B0604020202020204" pitchFamily="34" charset="0"/>
              </a:rPr>
              <a:t>quan</a:t>
            </a:r>
            <a:r>
              <a:rPr lang="en-US" sz="2400" dirty="0" smtClean="0">
                <a:cs typeface="Arial" panose="020B0604020202020204" pitchFamily="34" charset="0"/>
              </a:rPr>
              <a:t> </a:t>
            </a:r>
            <a:r>
              <a:rPr lang="en-US" sz="2400" dirty="0" err="1" smtClean="0">
                <a:cs typeface="Arial" panose="020B0604020202020204" pitchFamily="34" charset="0"/>
              </a:rPr>
              <a:t>đến</a:t>
            </a:r>
            <a:r>
              <a:rPr lang="en-US" sz="2400" dirty="0" smtClean="0">
                <a:cs typeface="Arial" panose="020B0604020202020204" pitchFamily="34" charset="0"/>
              </a:rPr>
              <a:t> </a:t>
            </a:r>
            <a:r>
              <a:rPr lang="en-US" sz="2400" dirty="0" err="1" smtClean="0">
                <a:cs typeface="Arial" panose="020B0604020202020204" pitchFamily="34" charset="0"/>
              </a:rPr>
              <a:t>các</a:t>
            </a:r>
            <a:r>
              <a:rPr lang="en-US" sz="2400" dirty="0" smtClean="0">
                <a:cs typeface="Arial" panose="020B0604020202020204" pitchFamily="34" charset="0"/>
              </a:rPr>
              <a:t> </a:t>
            </a:r>
            <a:r>
              <a:rPr lang="en-US" sz="2400" dirty="0" err="1" smtClean="0">
                <a:cs typeface="Arial" panose="020B0604020202020204" pitchFamily="34" charset="0"/>
              </a:rPr>
              <a:t>em</a:t>
            </a:r>
            <a:r>
              <a:rPr lang="en-US" sz="2400" dirty="0" smtClean="0">
                <a:cs typeface="Arial" panose="020B0604020202020204" pitchFamily="34" charset="0"/>
              </a:rPr>
              <a:t>)</a:t>
            </a:r>
          </a:p>
          <a:p>
            <a:pPr marL="457200" indent="-457200">
              <a:lnSpc>
                <a:spcPct val="90000"/>
              </a:lnSpc>
              <a:buClr>
                <a:srgbClr val="00FFFF"/>
              </a:buClr>
              <a:buFont typeface="Wingdings" pitchFamily="2" charset="2"/>
              <a:buChar char="Ø"/>
            </a:pPr>
            <a:r>
              <a:rPr lang="en-US" sz="2400" dirty="0" err="1" smtClean="0">
                <a:cs typeface="Arial" panose="020B0604020202020204" pitchFamily="34" charset="0"/>
              </a:rPr>
              <a:t>Tạo</a:t>
            </a:r>
            <a:r>
              <a:rPr lang="en-US" sz="2400" dirty="0" smtClean="0">
                <a:cs typeface="Arial" panose="020B0604020202020204" pitchFamily="34" charset="0"/>
              </a:rPr>
              <a:t> </a:t>
            </a:r>
            <a:r>
              <a:rPr lang="en-US" sz="2400" dirty="0" err="1" smtClean="0">
                <a:cs typeface="Arial" panose="020B0604020202020204" pitchFamily="34" charset="0"/>
              </a:rPr>
              <a:t>cơ</a:t>
            </a:r>
            <a:r>
              <a:rPr lang="en-US" sz="2400" dirty="0" smtClean="0">
                <a:cs typeface="Arial" panose="020B0604020202020204" pitchFamily="34" charset="0"/>
              </a:rPr>
              <a:t> </a:t>
            </a:r>
            <a:r>
              <a:rPr lang="en-US" sz="2400" dirty="0" err="1" smtClean="0">
                <a:cs typeface="Arial" panose="020B0604020202020204" pitchFamily="34" charset="0"/>
              </a:rPr>
              <a:t>hội</a:t>
            </a:r>
            <a:r>
              <a:rPr lang="en-US" sz="2400" dirty="0" smtClean="0">
                <a:cs typeface="Arial" panose="020B0604020202020204" pitchFamily="34" charset="0"/>
              </a:rPr>
              <a:t> </a:t>
            </a:r>
            <a:r>
              <a:rPr lang="en-US" sz="2400" dirty="0" err="1" smtClean="0">
                <a:cs typeface="Arial" panose="020B0604020202020204" pitchFamily="34" charset="0"/>
              </a:rPr>
              <a:t>cho</a:t>
            </a:r>
            <a:r>
              <a:rPr lang="en-US" sz="2400" dirty="0" smtClean="0">
                <a:cs typeface="Arial" panose="020B0604020202020204" pitchFamily="34" charset="0"/>
              </a:rPr>
              <a:t> </a:t>
            </a:r>
            <a:r>
              <a:rPr lang="en-US" sz="2400" dirty="0" err="1" smtClean="0">
                <a:cs typeface="Arial" panose="020B0604020202020204" pitchFamily="34" charset="0"/>
              </a:rPr>
              <a:t>trẻ</a:t>
            </a:r>
            <a:r>
              <a:rPr lang="en-US" sz="2400" dirty="0" smtClean="0">
                <a:cs typeface="Arial" panose="020B0604020202020204" pitchFamily="34" charset="0"/>
              </a:rPr>
              <a:t> </a:t>
            </a:r>
            <a:r>
              <a:rPr lang="en-US" sz="2400" dirty="0" err="1" smtClean="0">
                <a:cs typeface="Arial" panose="020B0604020202020204" pitchFamily="34" charset="0"/>
              </a:rPr>
              <a:t>cùng</a:t>
            </a:r>
            <a:r>
              <a:rPr lang="en-US" sz="2400" dirty="0" smtClean="0">
                <a:cs typeface="Arial" panose="020B0604020202020204" pitchFamily="34" charset="0"/>
              </a:rPr>
              <a:t> </a:t>
            </a:r>
            <a:r>
              <a:rPr lang="en-US" sz="2400" dirty="0" err="1" smtClean="0">
                <a:cs typeface="Arial" panose="020B0604020202020204" pitchFamily="34" charset="0"/>
              </a:rPr>
              <a:t>tham</a:t>
            </a:r>
            <a:r>
              <a:rPr lang="en-US" sz="2400" dirty="0" smtClean="0">
                <a:cs typeface="Arial" panose="020B0604020202020204" pitchFamily="34" charset="0"/>
              </a:rPr>
              <a:t> </a:t>
            </a:r>
            <a:r>
              <a:rPr lang="en-US" sz="2400" dirty="0" err="1" smtClean="0">
                <a:cs typeface="Arial" panose="020B0604020202020204" pitchFamily="34" charset="0"/>
              </a:rPr>
              <a:t>gia</a:t>
            </a:r>
            <a:r>
              <a:rPr lang="en-US" sz="2400" dirty="0" smtClean="0">
                <a:cs typeface="Arial" panose="020B0604020202020204" pitchFamily="34" charset="0"/>
              </a:rPr>
              <a:t> </a:t>
            </a:r>
            <a:r>
              <a:rPr lang="en-US" sz="2400" dirty="0" err="1" smtClean="0">
                <a:cs typeface="Arial" panose="020B0604020202020204" pitchFamily="34" charset="0"/>
              </a:rPr>
              <a:t>vào</a:t>
            </a:r>
            <a:r>
              <a:rPr lang="en-US" sz="2400" dirty="0" smtClean="0">
                <a:cs typeface="Arial" panose="020B0604020202020204" pitchFamily="34" charset="0"/>
              </a:rPr>
              <a:t> </a:t>
            </a:r>
            <a:r>
              <a:rPr lang="en-US" sz="2400" dirty="0" err="1" smtClean="0">
                <a:cs typeface="Arial" panose="020B0604020202020204" pitchFamily="34" charset="0"/>
              </a:rPr>
              <a:t>quá</a:t>
            </a:r>
            <a:r>
              <a:rPr lang="en-US" sz="2400" dirty="0" smtClean="0">
                <a:cs typeface="Arial" panose="020B0604020202020204" pitchFamily="34" charset="0"/>
              </a:rPr>
              <a:t> </a:t>
            </a:r>
            <a:r>
              <a:rPr lang="en-US" sz="2400" dirty="0" err="1" smtClean="0">
                <a:cs typeface="Arial" panose="020B0604020202020204" pitchFamily="34" charset="0"/>
              </a:rPr>
              <a:t>trình</a:t>
            </a:r>
            <a:r>
              <a:rPr lang="en-US" sz="2400" dirty="0" smtClean="0">
                <a:cs typeface="Arial" panose="020B0604020202020204" pitchFamily="34" charset="0"/>
              </a:rPr>
              <a:t> </a:t>
            </a:r>
            <a:r>
              <a:rPr lang="en-US" sz="2400" dirty="0" err="1" smtClean="0">
                <a:cs typeface="Arial" panose="020B0604020202020204" pitchFamily="34" charset="0"/>
              </a:rPr>
              <a:t>ra</a:t>
            </a:r>
            <a:r>
              <a:rPr lang="en-US" sz="2400" dirty="0" smtClean="0">
                <a:cs typeface="Arial" panose="020B0604020202020204" pitchFamily="34" charset="0"/>
              </a:rPr>
              <a:t> </a:t>
            </a:r>
            <a:r>
              <a:rPr lang="en-US" sz="2400" dirty="0" err="1" smtClean="0">
                <a:cs typeface="Arial" panose="020B0604020202020204" pitchFamily="34" charset="0"/>
              </a:rPr>
              <a:t>quyết</a:t>
            </a:r>
            <a:r>
              <a:rPr lang="en-US" sz="2400" dirty="0" smtClean="0">
                <a:cs typeface="Arial" panose="020B0604020202020204" pitchFamily="34" charset="0"/>
              </a:rPr>
              <a:t> </a:t>
            </a:r>
            <a:r>
              <a:rPr lang="en-US" sz="2400" dirty="0" err="1" smtClean="0">
                <a:cs typeface="Arial" panose="020B0604020202020204" pitchFamily="34" charset="0"/>
              </a:rPr>
              <a:t>định</a:t>
            </a:r>
            <a:r>
              <a:rPr lang="en-US" sz="2400" dirty="0" smtClean="0">
                <a:cs typeface="Arial" panose="020B0604020202020204" pitchFamily="34" charset="0"/>
              </a:rPr>
              <a:t>/</a:t>
            </a:r>
            <a:r>
              <a:rPr lang="en-US" sz="2400" dirty="0" err="1" smtClean="0">
                <a:cs typeface="Arial" panose="020B0604020202020204" pitchFamily="34" charset="0"/>
              </a:rPr>
              <a:t>cùng</a:t>
            </a:r>
            <a:r>
              <a:rPr lang="en-US" sz="2400" dirty="0" smtClean="0">
                <a:cs typeface="Arial" panose="020B0604020202020204" pitchFamily="34" charset="0"/>
              </a:rPr>
              <a:t> </a:t>
            </a:r>
            <a:r>
              <a:rPr lang="en-US" sz="2400" dirty="0" err="1" smtClean="0">
                <a:cs typeface="Arial" panose="020B0604020202020204" pitchFamily="34" charset="0"/>
              </a:rPr>
              <a:t>làm</a:t>
            </a:r>
            <a:r>
              <a:rPr lang="en-US" sz="2400" dirty="0" smtClean="0">
                <a:cs typeface="Arial" panose="020B0604020202020204" pitchFamily="34" charset="0"/>
              </a:rPr>
              <a:t> </a:t>
            </a:r>
          </a:p>
          <a:p>
            <a:pPr marL="457200" indent="-457200">
              <a:lnSpc>
                <a:spcPct val="90000"/>
              </a:lnSpc>
              <a:buClr>
                <a:srgbClr val="00FFFF"/>
              </a:buClr>
              <a:buFont typeface="Wingdings" pitchFamily="2" charset="2"/>
              <a:buChar char="Ø"/>
            </a:pPr>
            <a:r>
              <a:rPr lang="en-US" sz="2400" dirty="0" err="1" smtClean="0">
                <a:cs typeface="Arial" panose="020B0604020202020204" pitchFamily="34" charset="0"/>
              </a:rPr>
              <a:t>Thông</a:t>
            </a:r>
            <a:r>
              <a:rPr lang="en-US" sz="2400" dirty="0" smtClean="0">
                <a:cs typeface="Arial" panose="020B0604020202020204" pitchFamily="34" charset="0"/>
              </a:rPr>
              <a:t> </a:t>
            </a:r>
            <a:r>
              <a:rPr lang="en-US" sz="2400" dirty="0" err="1" smtClean="0">
                <a:cs typeface="Arial" panose="020B0604020202020204" pitchFamily="34" charset="0"/>
              </a:rPr>
              <a:t>báo</a:t>
            </a:r>
            <a:r>
              <a:rPr lang="en-US" sz="2400" dirty="0" smtClean="0">
                <a:cs typeface="Arial" panose="020B0604020202020204" pitchFamily="34" charset="0"/>
              </a:rPr>
              <a:t> </a:t>
            </a:r>
            <a:r>
              <a:rPr lang="en-US" sz="2400" dirty="0" err="1" smtClean="0">
                <a:cs typeface="Arial" panose="020B0604020202020204" pitchFamily="34" charset="0"/>
              </a:rPr>
              <a:t>cho</a:t>
            </a:r>
            <a:r>
              <a:rPr lang="en-US" sz="2400" dirty="0" smtClean="0">
                <a:cs typeface="Arial" panose="020B0604020202020204" pitchFamily="34" charset="0"/>
              </a:rPr>
              <a:t> </a:t>
            </a:r>
            <a:r>
              <a:rPr lang="en-US" sz="2400" dirty="0" err="1" smtClean="0">
                <a:cs typeface="Arial" panose="020B0604020202020204" pitchFamily="34" charset="0"/>
              </a:rPr>
              <a:t>trẻ</a:t>
            </a:r>
            <a:r>
              <a:rPr lang="en-US" sz="2400" dirty="0" smtClean="0">
                <a:cs typeface="Arial" panose="020B0604020202020204" pitchFamily="34" charset="0"/>
              </a:rPr>
              <a:t> </a:t>
            </a:r>
            <a:r>
              <a:rPr lang="en-US" sz="2400" dirty="0" err="1" smtClean="0">
                <a:cs typeface="Arial" panose="020B0604020202020204" pitchFamily="34" charset="0"/>
              </a:rPr>
              <a:t>biết</a:t>
            </a:r>
            <a:r>
              <a:rPr lang="en-US" sz="2400" dirty="0" smtClean="0">
                <a:cs typeface="Arial" panose="020B0604020202020204" pitchFamily="34" charset="0"/>
              </a:rPr>
              <a:t> </a:t>
            </a:r>
            <a:r>
              <a:rPr lang="en-US" sz="2400" dirty="0" err="1" smtClean="0">
                <a:cs typeface="Arial" panose="020B0604020202020204" pitchFamily="34" charset="0"/>
              </a:rPr>
              <a:t>trước</a:t>
            </a:r>
            <a:r>
              <a:rPr lang="en-US" sz="2400" dirty="0" smtClean="0">
                <a:cs typeface="Arial" panose="020B0604020202020204" pitchFamily="34" charset="0"/>
              </a:rPr>
              <a:t> </a:t>
            </a:r>
            <a:r>
              <a:rPr lang="en-US" sz="2400" dirty="0" err="1" smtClean="0">
                <a:cs typeface="Arial" panose="020B0604020202020204" pitchFamily="34" charset="0"/>
              </a:rPr>
              <a:t>những</a:t>
            </a:r>
            <a:r>
              <a:rPr lang="en-US" sz="2400" dirty="0" smtClean="0">
                <a:cs typeface="Arial" panose="020B0604020202020204" pitchFamily="34" charset="0"/>
              </a:rPr>
              <a:t> </a:t>
            </a:r>
            <a:r>
              <a:rPr lang="en-US" sz="2400" dirty="0" err="1" smtClean="0">
                <a:cs typeface="Arial" panose="020B0604020202020204" pitchFamily="34" charset="0"/>
              </a:rPr>
              <a:t>dự</a:t>
            </a:r>
            <a:r>
              <a:rPr lang="en-US" sz="2400" dirty="0" smtClean="0">
                <a:cs typeface="Arial" panose="020B0604020202020204" pitchFamily="34" charset="0"/>
              </a:rPr>
              <a:t> </a:t>
            </a:r>
            <a:r>
              <a:rPr lang="en-US" sz="2400" dirty="0" err="1" smtClean="0">
                <a:cs typeface="Arial" panose="020B0604020202020204" pitchFamily="34" charset="0"/>
              </a:rPr>
              <a:t>kiến</a:t>
            </a:r>
            <a:r>
              <a:rPr lang="en-US" sz="2400" dirty="0" smtClean="0">
                <a:cs typeface="Arial" panose="020B0604020202020204" pitchFamily="34" charset="0"/>
              </a:rPr>
              <a:t>, </a:t>
            </a:r>
            <a:r>
              <a:rPr lang="en-US" sz="2400" dirty="0" err="1" smtClean="0">
                <a:cs typeface="Arial" panose="020B0604020202020204" pitchFamily="34" charset="0"/>
              </a:rPr>
              <a:t>mục</a:t>
            </a:r>
            <a:r>
              <a:rPr lang="en-US" sz="2400" dirty="0" smtClean="0">
                <a:cs typeface="Arial" panose="020B0604020202020204" pitchFamily="34" charset="0"/>
              </a:rPr>
              <a:t> </a:t>
            </a:r>
            <a:r>
              <a:rPr lang="en-US" sz="2400" dirty="0" err="1" smtClean="0">
                <a:cs typeface="Arial" panose="020B0604020202020204" pitchFamily="34" charset="0"/>
              </a:rPr>
              <a:t>đích</a:t>
            </a:r>
            <a:r>
              <a:rPr lang="en-US" sz="2400" dirty="0" smtClean="0">
                <a:cs typeface="Arial" panose="020B0604020202020204" pitchFamily="34" charset="0"/>
              </a:rPr>
              <a:t> </a:t>
            </a:r>
            <a:r>
              <a:rPr lang="en-US" sz="2400" dirty="0" err="1" smtClean="0">
                <a:cs typeface="Arial" panose="020B0604020202020204" pitchFamily="34" charset="0"/>
              </a:rPr>
              <a:t>và</a:t>
            </a:r>
            <a:r>
              <a:rPr lang="en-US" sz="2400" dirty="0" smtClean="0">
                <a:cs typeface="Arial" panose="020B0604020202020204" pitchFamily="34" charset="0"/>
              </a:rPr>
              <a:t> </a:t>
            </a:r>
            <a:r>
              <a:rPr lang="en-US" sz="2400" dirty="0" err="1" smtClean="0">
                <a:cs typeface="Arial" panose="020B0604020202020204" pitchFamily="34" charset="0"/>
              </a:rPr>
              <a:t>những</a:t>
            </a:r>
            <a:r>
              <a:rPr lang="en-US" sz="2400" dirty="0" smtClean="0">
                <a:cs typeface="Arial" panose="020B0604020202020204" pitchFamily="34" charset="0"/>
              </a:rPr>
              <a:t> </a:t>
            </a:r>
            <a:r>
              <a:rPr lang="en-US" sz="2400" dirty="0" err="1" smtClean="0">
                <a:cs typeface="Arial" panose="020B0604020202020204" pitchFamily="34" charset="0"/>
              </a:rPr>
              <a:t>quyết</a:t>
            </a:r>
            <a:r>
              <a:rPr lang="en-US" sz="2400" dirty="0" smtClean="0">
                <a:cs typeface="Arial" panose="020B0604020202020204" pitchFamily="34" charset="0"/>
              </a:rPr>
              <a:t> </a:t>
            </a:r>
            <a:r>
              <a:rPr lang="en-US" sz="2400" dirty="0" err="1" smtClean="0">
                <a:cs typeface="Arial" panose="020B0604020202020204" pitchFamily="34" charset="0"/>
              </a:rPr>
              <a:t>định</a:t>
            </a:r>
            <a:r>
              <a:rPr lang="en-US" sz="2400" dirty="0" smtClean="0">
                <a:cs typeface="Arial" panose="020B0604020202020204" pitchFamily="34" charset="0"/>
              </a:rPr>
              <a:t> </a:t>
            </a:r>
            <a:r>
              <a:rPr lang="en-US" sz="2400" dirty="0" err="1" smtClean="0">
                <a:cs typeface="Arial" panose="020B0604020202020204" pitchFamily="34" charset="0"/>
              </a:rPr>
              <a:t>cuối</a:t>
            </a:r>
            <a:r>
              <a:rPr lang="en-US" sz="2400" dirty="0" smtClean="0">
                <a:cs typeface="Arial" panose="020B0604020202020204" pitchFamily="34" charset="0"/>
              </a:rPr>
              <a:t> </a:t>
            </a:r>
            <a:r>
              <a:rPr lang="en-US" sz="2400" dirty="0" err="1" smtClean="0">
                <a:cs typeface="Arial" panose="020B0604020202020204" pitchFamily="34" charset="0"/>
              </a:rPr>
              <a:t>cùng</a:t>
            </a:r>
            <a:r>
              <a:rPr lang="en-US" sz="2400" dirty="0" smtClean="0">
                <a:cs typeface="Arial" panose="020B0604020202020204" pitchFamily="34" charset="0"/>
              </a:rPr>
              <a:t> </a:t>
            </a:r>
            <a:r>
              <a:rPr lang="en-US" sz="2400" dirty="0" err="1" smtClean="0">
                <a:cs typeface="Arial" panose="020B0604020202020204" pitchFamily="34" charset="0"/>
              </a:rPr>
              <a:t>khi</a:t>
            </a:r>
            <a:r>
              <a:rPr lang="en-US" sz="2400" dirty="0" smtClean="0">
                <a:cs typeface="Arial" panose="020B0604020202020204" pitchFamily="34" charset="0"/>
              </a:rPr>
              <a:t> </a:t>
            </a:r>
            <a:r>
              <a:rPr lang="en-US" sz="2400" dirty="0" err="1" smtClean="0">
                <a:cs typeface="Arial" panose="020B0604020202020204" pitchFamily="34" charset="0"/>
              </a:rPr>
              <a:t>trẻ</a:t>
            </a:r>
            <a:r>
              <a:rPr lang="en-US" sz="2400" dirty="0" smtClean="0">
                <a:cs typeface="Arial" panose="020B0604020202020204" pitchFamily="34" charset="0"/>
              </a:rPr>
              <a:t> </a:t>
            </a:r>
            <a:r>
              <a:rPr lang="en-US" sz="2400" dirty="0" err="1" smtClean="0">
                <a:cs typeface="Arial" panose="020B0604020202020204" pitchFamily="34" charset="0"/>
              </a:rPr>
              <a:t>tham</a:t>
            </a:r>
            <a:r>
              <a:rPr lang="en-US" sz="2400" dirty="0" smtClean="0">
                <a:cs typeface="Arial" panose="020B0604020202020204" pitchFamily="34" charset="0"/>
              </a:rPr>
              <a:t> </a:t>
            </a:r>
            <a:r>
              <a:rPr lang="en-US" sz="2400" dirty="0" err="1" smtClean="0">
                <a:cs typeface="Arial" panose="020B0604020202020204" pitchFamily="34" charset="0"/>
              </a:rPr>
              <a:t>gia</a:t>
            </a:r>
            <a:endParaRPr lang="en-US" sz="2400" dirty="0" smtClean="0">
              <a:cs typeface="Arial" panose="020B0604020202020204" pitchFamily="34" charset="0"/>
            </a:endParaRPr>
          </a:p>
          <a:p>
            <a:pPr marL="457200" indent="-457200">
              <a:lnSpc>
                <a:spcPct val="90000"/>
              </a:lnSpc>
              <a:buClr>
                <a:srgbClr val="00FFFF"/>
              </a:buClr>
              <a:buFont typeface="Wingdings" pitchFamily="2" charset="2"/>
              <a:buChar char="Ø"/>
            </a:pPr>
            <a:r>
              <a:rPr lang="en-US" sz="2400" dirty="0" err="1" smtClean="0">
                <a:cs typeface="Arial" panose="020B0604020202020204" pitchFamily="34" charset="0"/>
              </a:rPr>
              <a:t>Có</a:t>
            </a:r>
            <a:r>
              <a:rPr lang="en-US" sz="2400" dirty="0" smtClean="0">
                <a:cs typeface="Arial" panose="020B0604020202020204" pitchFamily="34" charset="0"/>
              </a:rPr>
              <a:t> </a:t>
            </a:r>
            <a:r>
              <a:rPr lang="en-US" sz="2400" dirty="0" err="1" smtClean="0">
                <a:cs typeface="Arial" panose="020B0604020202020204" pitchFamily="34" charset="0"/>
              </a:rPr>
              <a:t>theo</a:t>
            </a:r>
            <a:r>
              <a:rPr lang="en-US" sz="2400" dirty="0" smtClean="0">
                <a:cs typeface="Arial" panose="020B0604020202020204" pitchFamily="34" charset="0"/>
              </a:rPr>
              <a:t> </a:t>
            </a:r>
            <a:r>
              <a:rPr lang="en-US" sz="2400" dirty="0" err="1" smtClean="0">
                <a:cs typeface="Arial" panose="020B0604020202020204" pitchFamily="34" charset="0"/>
              </a:rPr>
              <a:t>dõi</a:t>
            </a:r>
            <a:r>
              <a:rPr lang="en-US" sz="2400" dirty="0" smtClean="0">
                <a:cs typeface="Arial" panose="020B0604020202020204" pitchFamily="34" charset="0"/>
              </a:rPr>
              <a:t>, </a:t>
            </a:r>
            <a:r>
              <a:rPr lang="en-US" sz="2400" dirty="0" err="1" smtClean="0">
                <a:cs typeface="Arial" panose="020B0604020202020204" pitchFamily="34" charset="0"/>
              </a:rPr>
              <a:t>đánh</a:t>
            </a:r>
            <a:r>
              <a:rPr lang="en-US" sz="2400" dirty="0" smtClean="0">
                <a:cs typeface="Arial" panose="020B0604020202020204" pitchFamily="34" charset="0"/>
              </a:rPr>
              <a:t> </a:t>
            </a:r>
            <a:r>
              <a:rPr lang="en-US" sz="2400" dirty="0" err="1" smtClean="0">
                <a:cs typeface="Arial" panose="020B0604020202020204" pitchFamily="34" charset="0"/>
              </a:rPr>
              <a:t>giá</a:t>
            </a:r>
            <a:r>
              <a:rPr lang="en-US" sz="2400" dirty="0" smtClean="0">
                <a:cs typeface="Arial" panose="020B0604020202020204" pitchFamily="34" charset="0"/>
              </a:rPr>
              <a:t> </a:t>
            </a:r>
            <a:r>
              <a:rPr lang="en-US" sz="2400" dirty="0" err="1" smtClean="0">
                <a:cs typeface="Arial" panose="020B0604020202020204" pitchFamily="34" charset="0"/>
              </a:rPr>
              <a:t>kết</a:t>
            </a:r>
            <a:r>
              <a:rPr lang="en-US" sz="2400" dirty="0" smtClean="0">
                <a:cs typeface="Arial" panose="020B0604020202020204" pitchFamily="34" charset="0"/>
              </a:rPr>
              <a:t> </a:t>
            </a:r>
            <a:r>
              <a:rPr lang="en-US" sz="2400" dirty="0" err="1" smtClean="0">
                <a:cs typeface="Arial" panose="020B0604020202020204" pitchFamily="34" charset="0"/>
              </a:rPr>
              <a:t>quả</a:t>
            </a:r>
            <a:r>
              <a:rPr lang="en-US" sz="2400" dirty="0" smtClean="0">
                <a:cs typeface="Arial" panose="020B0604020202020204" pitchFamily="34" charset="0"/>
              </a:rPr>
              <a:t> </a:t>
            </a:r>
            <a:r>
              <a:rPr lang="en-US" sz="2400" dirty="0" err="1" smtClean="0">
                <a:cs typeface="Arial" panose="020B0604020202020204" pitchFamily="34" charset="0"/>
              </a:rPr>
              <a:t>tham</a:t>
            </a:r>
            <a:r>
              <a:rPr lang="en-US" sz="2400" dirty="0" smtClean="0">
                <a:cs typeface="Arial" panose="020B0604020202020204" pitchFamily="34" charset="0"/>
              </a:rPr>
              <a:t> </a:t>
            </a:r>
            <a:r>
              <a:rPr lang="en-US" sz="2400" dirty="0" err="1" smtClean="0">
                <a:cs typeface="Arial" panose="020B0604020202020204" pitchFamily="34" charset="0"/>
              </a:rPr>
              <a:t>gia</a:t>
            </a:r>
            <a:r>
              <a:rPr lang="en-US" sz="2400" dirty="0" smtClean="0">
                <a:cs typeface="Arial" panose="020B0604020202020204" pitchFamily="34" charset="0"/>
              </a:rPr>
              <a:t> </a:t>
            </a:r>
            <a:r>
              <a:rPr lang="en-US" sz="2400" dirty="0" err="1" smtClean="0">
                <a:cs typeface="Arial" panose="020B0604020202020204" pitchFamily="34" charset="0"/>
              </a:rPr>
              <a:t>của</a:t>
            </a:r>
            <a:r>
              <a:rPr lang="en-US" sz="2400" dirty="0" smtClean="0">
                <a:cs typeface="Arial" panose="020B0604020202020204" pitchFamily="34" charset="0"/>
              </a:rPr>
              <a:t> </a:t>
            </a:r>
            <a:r>
              <a:rPr lang="en-US" sz="2400" dirty="0" err="1" smtClean="0">
                <a:cs typeface="Arial" panose="020B0604020202020204" pitchFamily="34" charset="0"/>
              </a:rPr>
              <a:t>trẻ</a:t>
            </a:r>
            <a:r>
              <a:rPr lang="en-US" sz="2400" dirty="0" smtClean="0">
                <a:cs typeface="Arial" panose="020B0604020202020204" pitchFamily="34" charset="0"/>
              </a:rPr>
              <a:t>.</a:t>
            </a:r>
          </a:p>
          <a:p>
            <a:pPr marL="457200" indent="-457200">
              <a:lnSpc>
                <a:spcPct val="90000"/>
              </a:lnSpc>
              <a:buClr>
                <a:srgbClr val="00FFFF"/>
              </a:buClr>
              <a:buFont typeface="Wingdings" pitchFamily="2" charset="2"/>
              <a:buChar char="Ø"/>
            </a:pPr>
            <a:r>
              <a:rPr lang="en-US" sz="2400" dirty="0" err="1" smtClean="0">
                <a:cs typeface="Arial" panose="020B0604020202020204" pitchFamily="34" charset="0"/>
              </a:rPr>
              <a:t>Tạo</a:t>
            </a:r>
            <a:r>
              <a:rPr lang="en-US" sz="2400" dirty="0" smtClean="0">
                <a:cs typeface="Arial" panose="020B0604020202020204" pitchFamily="34" charset="0"/>
              </a:rPr>
              <a:t> </a:t>
            </a:r>
            <a:r>
              <a:rPr lang="en-US" sz="2400" dirty="0" err="1" smtClean="0">
                <a:cs typeface="Arial" panose="020B0604020202020204" pitchFamily="34" charset="0"/>
              </a:rPr>
              <a:t>điều</a:t>
            </a:r>
            <a:r>
              <a:rPr lang="en-US" sz="2400" dirty="0" smtClean="0">
                <a:cs typeface="Arial" panose="020B0604020202020204" pitchFamily="34" charset="0"/>
              </a:rPr>
              <a:t> </a:t>
            </a:r>
            <a:r>
              <a:rPr lang="en-US" sz="2400" dirty="0" err="1" smtClean="0">
                <a:cs typeface="Arial" panose="020B0604020202020204" pitchFamily="34" charset="0"/>
              </a:rPr>
              <a:t>kiện</a:t>
            </a:r>
            <a:r>
              <a:rPr lang="en-US" sz="2400" dirty="0" smtClean="0">
                <a:cs typeface="Arial" panose="020B0604020202020204" pitchFamily="34" charset="0"/>
              </a:rPr>
              <a:t> </a:t>
            </a:r>
            <a:r>
              <a:rPr lang="en-US" sz="2400" dirty="0" err="1" smtClean="0">
                <a:cs typeface="Arial" panose="020B0604020202020204" pitchFamily="34" charset="0"/>
              </a:rPr>
              <a:t>về</a:t>
            </a:r>
            <a:r>
              <a:rPr lang="en-US" sz="2400" dirty="0" smtClean="0">
                <a:cs typeface="Arial" panose="020B0604020202020204" pitchFamily="34" charset="0"/>
              </a:rPr>
              <a:t> </a:t>
            </a:r>
            <a:r>
              <a:rPr lang="en-US" sz="2400" dirty="0" err="1" smtClean="0">
                <a:cs typeface="Arial" panose="020B0604020202020204" pitchFamily="34" charset="0"/>
              </a:rPr>
              <a:t>cơ</a:t>
            </a:r>
            <a:r>
              <a:rPr lang="en-US" sz="2400" dirty="0" smtClean="0">
                <a:cs typeface="Arial" panose="020B0604020202020204" pitchFamily="34" charset="0"/>
              </a:rPr>
              <a:t> </a:t>
            </a:r>
            <a:r>
              <a:rPr lang="en-US" sz="2400" dirty="0" err="1" smtClean="0">
                <a:cs typeface="Arial" panose="020B0604020202020204" pitchFamily="34" charset="0"/>
              </a:rPr>
              <a:t>sở</a:t>
            </a:r>
            <a:r>
              <a:rPr lang="en-US" sz="2400" dirty="0" smtClean="0">
                <a:cs typeface="Arial" panose="020B0604020202020204" pitchFamily="34" charset="0"/>
              </a:rPr>
              <a:t> </a:t>
            </a:r>
            <a:r>
              <a:rPr lang="en-US" sz="2400" dirty="0" err="1" smtClean="0">
                <a:cs typeface="Arial" panose="020B0604020202020204" pitchFamily="34" charset="0"/>
              </a:rPr>
              <a:t>vật</a:t>
            </a:r>
            <a:r>
              <a:rPr lang="en-US" sz="2400" dirty="0" smtClean="0">
                <a:cs typeface="Arial" panose="020B0604020202020204" pitchFamily="34" charset="0"/>
              </a:rPr>
              <a:t> </a:t>
            </a:r>
            <a:r>
              <a:rPr lang="en-US" sz="2400" dirty="0" err="1" smtClean="0">
                <a:cs typeface="Arial" panose="020B0604020202020204" pitchFamily="34" charset="0"/>
              </a:rPr>
              <a:t>chất</a:t>
            </a:r>
            <a:r>
              <a:rPr lang="en-US" sz="2400" dirty="0" smtClean="0">
                <a:cs typeface="Arial" panose="020B0604020202020204" pitchFamily="34" charset="0"/>
              </a:rPr>
              <a:t>, </a:t>
            </a:r>
            <a:r>
              <a:rPr lang="en-US" sz="2400" dirty="0" err="1" smtClean="0">
                <a:cs typeface="Arial" panose="020B0604020202020204" pitchFamily="34" charset="0"/>
              </a:rPr>
              <a:t>không</a:t>
            </a:r>
            <a:r>
              <a:rPr lang="en-US" sz="2400" dirty="0" smtClean="0">
                <a:cs typeface="Arial" panose="020B0604020202020204" pitchFamily="34" charset="0"/>
              </a:rPr>
              <a:t> </a:t>
            </a:r>
            <a:r>
              <a:rPr lang="en-US" sz="2400" dirty="0" err="1" smtClean="0">
                <a:cs typeface="Arial" panose="020B0604020202020204" pitchFamily="34" charset="0"/>
              </a:rPr>
              <a:t>gian</a:t>
            </a:r>
            <a:r>
              <a:rPr lang="en-US" sz="2400" dirty="0" smtClean="0">
                <a:cs typeface="Arial" panose="020B0604020202020204" pitchFamily="34" charset="0"/>
              </a:rPr>
              <a:t> </a:t>
            </a:r>
            <a:r>
              <a:rPr lang="en-US" sz="2400" dirty="0" err="1" smtClean="0">
                <a:cs typeface="Arial" panose="020B0604020202020204" pitchFamily="34" charset="0"/>
              </a:rPr>
              <a:t>và</a:t>
            </a:r>
            <a:r>
              <a:rPr lang="en-US" sz="2400" dirty="0" smtClean="0">
                <a:cs typeface="Arial" panose="020B0604020202020204" pitchFamily="34" charset="0"/>
              </a:rPr>
              <a:t> </a:t>
            </a:r>
            <a:r>
              <a:rPr lang="en-US" sz="2400" dirty="0" err="1" smtClean="0">
                <a:cs typeface="Arial" panose="020B0604020202020204" pitchFamily="34" charset="0"/>
              </a:rPr>
              <a:t>thời</a:t>
            </a:r>
            <a:r>
              <a:rPr lang="en-US" sz="2400" dirty="0" smtClean="0">
                <a:cs typeface="Arial" panose="020B0604020202020204" pitchFamily="34" charset="0"/>
              </a:rPr>
              <a:t> </a:t>
            </a:r>
            <a:r>
              <a:rPr lang="en-US" sz="2400" dirty="0" err="1" smtClean="0">
                <a:cs typeface="Arial" panose="020B0604020202020204" pitchFamily="34" charset="0"/>
              </a:rPr>
              <a:t>gian</a:t>
            </a:r>
            <a:r>
              <a:rPr lang="en-US" sz="2400" dirty="0" smtClean="0">
                <a:cs typeface="Arial" panose="020B0604020202020204" pitchFamily="34" charset="0"/>
              </a:rPr>
              <a:t> </a:t>
            </a:r>
            <a:r>
              <a:rPr lang="en-US" sz="2400" dirty="0" err="1" smtClean="0">
                <a:cs typeface="Arial" panose="020B0604020202020204" pitchFamily="34" charset="0"/>
              </a:rPr>
              <a:t>phù</a:t>
            </a:r>
            <a:r>
              <a:rPr lang="en-US" sz="2400" dirty="0" smtClean="0">
                <a:cs typeface="Arial" panose="020B0604020202020204" pitchFamily="34" charset="0"/>
              </a:rPr>
              <a:t> </a:t>
            </a:r>
            <a:r>
              <a:rPr lang="en-US" sz="2400" dirty="0" err="1" smtClean="0">
                <a:cs typeface="Arial" panose="020B0604020202020204" pitchFamily="34" charset="0"/>
              </a:rPr>
              <a:t>hợp</a:t>
            </a:r>
            <a:endParaRPr lang="en-US" sz="2400" dirty="0" smtClean="0">
              <a:cs typeface="Arial" panose="020B0604020202020204" pitchFamily="34" charset="0"/>
            </a:endParaRPr>
          </a:p>
        </p:txBody>
      </p:sp>
      <p:sp>
        <p:nvSpPr>
          <p:cNvPr id="58370" name="Rectangle 2"/>
          <p:cNvSpPr>
            <a:spLocks noGrp="1" noChangeArrowheads="1"/>
          </p:cNvSpPr>
          <p:nvPr>
            <p:ph type="title"/>
          </p:nvPr>
        </p:nvSpPr>
        <p:spPr>
          <a:xfrm>
            <a:off x="457200" y="228600"/>
            <a:ext cx="8458200" cy="1066800"/>
          </a:xfrm>
        </p:spPr>
        <p:txBody>
          <a:bodyPr/>
          <a:lstStyle/>
          <a:p>
            <a:pPr>
              <a:defRPr/>
            </a:pPr>
            <a:r>
              <a:rPr lang="vi-VN" sz="3200" b="1" dirty="0" smtClean="0">
                <a:solidFill>
                  <a:srgbClr val="002060"/>
                </a:solidFill>
                <a:latin typeface=".VnArialH" pitchFamily="34" charset="0"/>
              </a:rPr>
              <a:t>Các yếu tố cần thiết đảm bảo sự tham gia của trẻ</a:t>
            </a:r>
            <a:r>
              <a:rPr lang="en-US" sz="3200" b="1" dirty="0" smtClean="0">
                <a:solidFill>
                  <a:srgbClr val="002060"/>
                </a:solidFill>
                <a:latin typeface=".VnArialH" pitchFamily="34" charset="0"/>
              </a:rPr>
              <a:t>  (1)</a:t>
            </a:r>
            <a:endParaRPr lang="en-US" sz="3200" b="1" dirty="0">
              <a:solidFill>
                <a:srgbClr val="00206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500" fill="hold"/>
                                        <p:tgtEl>
                                          <p:spTgt spid="58370"/>
                                        </p:tgtEl>
                                        <p:attrNameLst>
                                          <p:attrName>ppt_w</p:attrName>
                                        </p:attrNameLst>
                                      </p:cBhvr>
                                      <p:tavLst>
                                        <p:tav tm="0">
                                          <p:val>
                                            <p:fltVal val="0"/>
                                          </p:val>
                                        </p:tav>
                                        <p:tav tm="100000">
                                          <p:val>
                                            <p:strVal val="#ppt_w"/>
                                          </p:val>
                                        </p:tav>
                                      </p:tavLst>
                                    </p:anim>
                                    <p:anim calcmode="lin" valueType="num">
                                      <p:cBhvr>
                                        <p:cTn id="8" dur="500" fill="hold"/>
                                        <p:tgtEl>
                                          <p:spTgt spid="58370"/>
                                        </p:tgtEl>
                                        <p:attrNameLst>
                                          <p:attrName>ppt_h</p:attrName>
                                        </p:attrNameLst>
                                      </p:cBhvr>
                                      <p:tavLst>
                                        <p:tav tm="0">
                                          <p:val>
                                            <p:fltVal val="0"/>
                                          </p:val>
                                        </p:tav>
                                        <p:tav tm="100000">
                                          <p:val>
                                            <p:strVal val="#ppt_h"/>
                                          </p:val>
                                        </p:tav>
                                      </p:tavLst>
                                    </p:anim>
                                    <p:animEffect transition="in" filter="fade">
                                      <p:cBhvr>
                                        <p:cTn id="9" dur="500"/>
                                        <p:tgtEl>
                                          <p:spTgt spid="58370"/>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58371">
                                            <p:txEl>
                                              <p:pRg st="0" end="0"/>
                                            </p:txEl>
                                          </p:spTgt>
                                        </p:tgtEl>
                                        <p:attrNameLst>
                                          <p:attrName>style.visibility</p:attrName>
                                        </p:attrNameLst>
                                      </p:cBhvr>
                                      <p:to>
                                        <p:strVal val="visible"/>
                                      </p:to>
                                    </p:set>
                                    <p:anim calcmode="lin" valueType="num">
                                      <p:cBhvr>
                                        <p:cTn id="14" dur="500" fill="hold"/>
                                        <p:tgtEl>
                                          <p:spTgt spid="58371">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58371">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58371">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5837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58371">
                                            <p:txEl>
                                              <p:pRg st="1" end="1"/>
                                            </p:txEl>
                                          </p:spTgt>
                                        </p:tgtEl>
                                        <p:attrNameLst>
                                          <p:attrName>style.visibility</p:attrName>
                                        </p:attrNameLst>
                                      </p:cBhvr>
                                      <p:to>
                                        <p:strVal val="visible"/>
                                      </p:to>
                                    </p:set>
                                    <p:anim calcmode="lin" valueType="num">
                                      <p:cBhvr>
                                        <p:cTn id="23" dur="500" fill="hold"/>
                                        <p:tgtEl>
                                          <p:spTgt spid="58371">
                                            <p:txEl>
                                              <p:pRg st="1" end="1"/>
                                            </p:txEl>
                                          </p:spTgt>
                                        </p:tgtEl>
                                        <p:attrNameLst>
                                          <p:attrName>ppt_w</p:attrName>
                                        </p:attrNameLst>
                                      </p:cBhvr>
                                      <p:tavLst>
                                        <p:tav tm="0">
                                          <p:val>
                                            <p:strVal val="#ppt_w*2.5"/>
                                          </p:val>
                                        </p:tav>
                                        <p:tav tm="100000">
                                          <p:val>
                                            <p:strVal val="#ppt_w"/>
                                          </p:val>
                                        </p:tav>
                                      </p:tavLst>
                                    </p:anim>
                                    <p:anim calcmode="lin" valueType="num">
                                      <p:cBhvr>
                                        <p:cTn id="24" dur="500" fill="hold"/>
                                        <p:tgtEl>
                                          <p:spTgt spid="58371">
                                            <p:txEl>
                                              <p:pRg st="1" end="1"/>
                                            </p:txEl>
                                          </p:spTgt>
                                        </p:tgtEl>
                                        <p:attrNameLst>
                                          <p:attrName>ppt_h</p:attrName>
                                        </p:attrNameLst>
                                      </p:cBhvr>
                                      <p:tavLst>
                                        <p:tav tm="0">
                                          <p:val>
                                            <p:strVal val="#ppt_h*0.01"/>
                                          </p:val>
                                        </p:tav>
                                        <p:tav tm="100000">
                                          <p:val>
                                            <p:strVal val="#ppt_h"/>
                                          </p:val>
                                        </p:tav>
                                      </p:tavLst>
                                    </p:anim>
                                    <p:anim calcmode="lin" valueType="num">
                                      <p:cBhvr>
                                        <p:cTn id="25"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58371">
                                            <p:txEl>
                                              <p:pRg st="1" end="1"/>
                                            </p:txEl>
                                          </p:spTgt>
                                        </p:tgtEl>
                                        <p:attrNameLst>
                                          <p:attrName>ppt_y</p:attrName>
                                        </p:attrNameLst>
                                      </p:cBhvr>
                                      <p:tavLst>
                                        <p:tav tm="0">
                                          <p:val>
                                            <p:strVal val="#ppt_h+1"/>
                                          </p:val>
                                        </p:tav>
                                        <p:tav tm="100000">
                                          <p:val>
                                            <p:strVal val="#ppt_y"/>
                                          </p:val>
                                        </p:tav>
                                      </p:tavLst>
                                    </p:anim>
                                    <p:animEffect transition="in" filter="fade">
                                      <p:cBhvr>
                                        <p:cTn id="27" dur="500"/>
                                        <p:tgtEl>
                                          <p:spTgt spid="5837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nodeType="clickEffect">
                                  <p:stCondLst>
                                    <p:cond delay="0"/>
                                  </p:stCondLst>
                                  <p:childTnLst>
                                    <p:set>
                                      <p:cBhvr>
                                        <p:cTn id="31" dur="1" fill="hold">
                                          <p:stCondLst>
                                            <p:cond delay="0"/>
                                          </p:stCondLst>
                                        </p:cTn>
                                        <p:tgtEl>
                                          <p:spTgt spid="58371">
                                            <p:txEl>
                                              <p:pRg st="2" end="2"/>
                                            </p:txEl>
                                          </p:spTgt>
                                        </p:tgtEl>
                                        <p:attrNameLst>
                                          <p:attrName>style.visibility</p:attrName>
                                        </p:attrNameLst>
                                      </p:cBhvr>
                                      <p:to>
                                        <p:strVal val="visible"/>
                                      </p:to>
                                    </p:set>
                                    <p:anim calcmode="lin" valueType="num">
                                      <p:cBhvr>
                                        <p:cTn id="32" dur="500" fill="hold"/>
                                        <p:tgtEl>
                                          <p:spTgt spid="58371">
                                            <p:txEl>
                                              <p:pRg st="2" end="2"/>
                                            </p:txEl>
                                          </p:spTgt>
                                        </p:tgtEl>
                                        <p:attrNameLst>
                                          <p:attrName>ppt_w</p:attrName>
                                        </p:attrNameLst>
                                      </p:cBhvr>
                                      <p:tavLst>
                                        <p:tav tm="0">
                                          <p:val>
                                            <p:strVal val="#ppt_w*2.5"/>
                                          </p:val>
                                        </p:tav>
                                        <p:tav tm="100000">
                                          <p:val>
                                            <p:strVal val="#ppt_w"/>
                                          </p:val>
                                        </p:tav>
                                      </p:tavLst>
                                    </p:anim>
                                    <p:anim calcmode="lin" valueType="num">
                                      <p:cBhvr>
                                        <p:cTn id="33" dur="500" fill="hold"/>
                                        <p:tgtEl>
                                          <p:spTgt spid="58371">
                                            <p:txEl>
                                              <p:pRg st="2" end="2"/>
                                            </p:txEl>
                                          </p:spTgt>
                                        </p:tgtEl>
                                        <p:attrNameLst>
                                          <p:attrName>ppt_h</p:attrName>
                                        </p:attrNameLst>
                                      </p:cBhvr>
                                      <p:tavLst>
                                        <p:tav tm="0">
                                          <p:val>
                                            <p:strVal val="#ppt_h*0.01"/>
                                          </p:val>
                                        </p:tav>
                                        <p:tav tm="100000">
                                          <p:val>
                                            <p:strVal val="#ppt_h"/>
                                          </p:val>
                                        </p:tav>
                                      </p:tavLst>
                                    </p:anim>
                                    <p:anim calcmode="lin" valueType="num">
                                      <p:cBhvr>
                                        <p:cTn id="34"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35" dur="500" fill="hold"/>
                                        <p:tgtEl>
                                          <p:spTgt spid="58371">
                                            <p:txEl>
                                              <p:pRg st="2" end="2"/>
                                            </p:txEl>
                                          </p:spTgt>
                                        </p:tgtEl>
                                        <p:attrNameLst>
                                          <p:attrName>ppt_y</p:attrName>
                                        </p:attrNameLst>
                                      </p:cBhvr>
                                      <p:tavLst>
                                        <p:tav tm="0">
                                          <p:val>
                                            <p:strVal val="#ppt_h+1"/>
                                          </p:val>
                                        </p:tav>
                                        <p:tav tm="100000">
                                          <p:val>
                                            <p:strVal val="#ppt_y"/>
                                          </p:val>
                                        </p:tav>
                                      </p:tavLst>
                                    </p:anim>
                                    <p:animEffect transition="in" filter="fade">
                                      <p:cBhvr>
                                        <p:cTn id="36" dur="500"/>
                                        <p:tgtEl>
                                          <p:spTgt spid="58371">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8" presetClass="entr" presetSubtype="0" accel="100000" fill="hold" nodeType="clickEffect">
                                  <p:stCondLst>
                                    <p:cond delay="0"/>
                                  </p:stCondLst>
                                  <p:childTnLst>
                                    <p:set>
                                      <p:cBhvr>
                                        <p:cTn id="40" dur="1" fill="hold">
                                          <p:stCondLst>
                                            <p:cond delay="0"/>
                                          </p:stCondLst>
                                        </p:cTn>
                                        <p:tgtEl>
                                          <p:spTgt spid="58371">
                                            <p:txEl>
                                              <p:pRg st="3" end="3"/>
                                            </p:txEl>
                                          </p:spTgt>
                                        </p:tgtEl>
                                        <p:attrNameLst>
                                          <p:attrName>style.visibility</p:attrName>
                                        </p:attrNameLst>
                                      </p:cBhvr>
                                      <p:to>
                                        <p:strVal val="visible"/>
                                      </p:to>
                                    </p:set>
                                    <p:anim calcmode="lin" valueType="num">
                                      <p:cBhvr>
                                        <p:cTn id="41" dur="500" fill="hold"/>
                                        <p:tgtEl>
                                          <p:spTgt spid="58371">
                                            <p:txEl>
                                              <p:pRg st="3" end="3"/>
                                            </p:txEl>
                                          </p:spTgt>
                                        </p:tgtEl>
                                        <p:attrNameLst>
                                          <p:attrName>ppt_w</p:attrName>
                                        </p:attrNameLst>
                                      </p:cBhvr>
                                      <p:tavLst>
                                        <p:tav tm="0">
                                          <p:val>
                                            <p:strVal val="#ppt_w*2.5"/>
                                          </p:val>
                                        </p:tav>
                                        <p:tav tm="100000">
                                          <p:val>
                                            <p:strVal val="#ppt_w"/>
                                          </p:val>
                                        </p:tav>
                                      </p:tavLst>
                                    </p:anim>
                                    <p:anim calcmode="lin" valueType="num">
                                      <p:cBhvr>
                                        <p:cTn id="42" dur="500" fill="hold"/>
                                        <p:tgtEl>
                                          <p:spTgt spid="58371">
                                            <p:txEl>
                                              <p:pRg st="3" end="3"/>
                                            </p:txEl>
                                          </p:spTgt>
                                        </p:tgtEl>
                                        <p:attrNameLst>
                                          <p:attrName>ppt_h</p:attrName>
                                        </p:attrNameLst>
                                      </p:cBhvr>
                                      <p:tavLst>
                                        <p:tav tm="0">
                                          <p:val>
                                            <p:strVal val="#ppt_h*0.01"/>
                                          </p:val>
                                        </p:tav>
                                        <p:tav tm="100000">
                                          <p:val>
                                            <p:strVal val="#ppt_h"/>
                                          </p:val>
                                        </p:tav>
                                      </p:tavLst>
                                    </p:anim>
                                    <p:anim calcmode="lin" valueType="num">
                                      <p:cBhvr>
                                        <p:cTn id="43"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p:cTn id="44" dur="500" fill="hold"/>
                                        <p:tgtEl>
                                          <p:spTgt spid="58371">
                                            <p:txEl>
                                              <p:pRg st="3" end="3"/>
                                            </p:txEl>
                                          </p:spTgt>
                                        </p:tgtEl>
                                        <p:attrNameLst>
                                          <p:attrName>ppt_y</p:attrName>
                                        </p:attrNameLst>
                                      </p:cBhvr>
                                      <p:tavLst>
                                        <p:tav tm="0">
                                          <p:val>
                                            <p:strVal val="#ppt_h+1"/>
                                          </p:val>
                                        </p:tav>
                                        <p:tav tm="100000">
                                          <p:val>
                                            <p:strVal val="#ppt_y"/>
                                          </p:val>
                                        </p:tav>
                                      </p:tavLst>
                                    </p:anim>
                                    <p:animEffect transition="in" filter="fade">
                                      <p:cBhvr>
                                        <p:cTn id="45" dur="500"/>
                                        <p:tgtEl>
                                          <p:spTgt spid="58371">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8" presetClass="entr" presetSubtype="0" accel="100000" fill="hold" nodeType="clickEffect">
                                  <p:stCondLst>
                                    <p:cond delay="0"/>
                                  </p:stCondLst>
                                  <p:childTnLst>
                                    <p:set>
                                      <p:cBhvr>
                                        <p:cTn id="49" dur="1" fill="hold">
                                          <p:stCondLst>
                                            <p:cond delay="0"/>
                                          </p:stCondLst>
                                        </p:cTn>
                                        <p:tgtEl>
                                          <p:spTgt spid="58371">
                                            <p:txEl>
                                              <p:pRg st="4" end="4"/>
                                            </p:txEl>
                                          </p:spTgt>
                                        </p:tgtEl>
                                        <p:attrNameLst>
                                          <p:attrName>style.visibility</p:attrName>
                                        </p:attrNameLst>
                                      </p:cBhvr>
                                      <p:to>
                                        <p:strVal val="visible"/>
                                      </p:to>
                                    </p:set>
                                    <p:anim calcmode="lin" valueType="num">
                                      <p:cBhvr>
                                        <p:cTn id="50" dur="500" fill="hold"/>
                                        <p:tgtEl>
                                          <p:spTgt spid="58371">
                                            <p:txEl>
                                              <p:pRg st="4" end="4"/>
                                            </p:txEl>
                                          </p:spTgt>
                                        </p:tgtEl>
                                        <p:attrNameLst>
                                          <p:attrName>ppt_w</p:attrName>
                                        </p:attrNameLst>
                                      </p:cBhvr>
                                      <p:tavLst>
                                        <p:tav tm="0">
                                          <p:val>
                                            <p:strVal val="#ppt_w*2.5"/>
                                          </p:val>
                                        </p:tav>
                                        <p:tav tm="100000">
                                          <p:val>
                                            <p:strVal val="#ppt_w"/>
                                          </p:val>
                                        </p:tav>
                                      </p:tavLst>
                                    </p:anim>
                                    <p:anim calcmode="lin" valueType="num">
                                      <p:cBhvr>
                                        <p:cTn id="51" dur="500" fill="hold"/>
                                        <p:tgtEl>
                                          <p:spTgt spid="58371">
                                            <p:txEl>
                                              <p:pRg st="4" end="4"/>
                                            </p:txEl>
                                          </p:spTgt>
                                        </p:tgtEl>
                                        <p:attrNameLst>
                                          <p:attrName>ppt_h</p:attrName>
                                        </p:attrNameLst>
                                      </p:cBhvr>
                                      <p:tavLst>
                                        <p:tav tm="0">
                                          <p:val>
                                            <p:strVal val="#ppt_h*0.01"/>
                                          </p:val>
                                        </p:tav>
                                        <p:tav tm="100000">
                                          <p:val>
                                            <p:strVal val="#ppt_h"/>
                                          </p:val>
                                        </p:tav>
                                      </p:tavLst>
                                    </p:anim>
                                    <p:anim calcmode="lin" valueType="num">
                                      <p:cBhvr>
                                        <p:cTn id="52"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p:cTn id="53" dur="500" fill="hold"/>
                                        <p:tgtEl>
                                          <p:spTgt spid="58371">
                                            <p:txEl>
                                              <p:pRg st="4" end="4"/>
                                            </p:txEl>
                                          </p:spTgt>
                                        </p:tgtEl>
                                        <p:attrNameLst>
                                          <p:attrName>ppt_y</p:attrName>
                                        </p:attrNameLst>
                                      </p:cBhvr>
                                      <p:tavLst>
                                        <p:tav tm="0">
                                          <p:val>
                                            <p:strVal val="#ppt_h+1"/>
                                          </p:val>
                                        </p:tav>
                                        <p:tav tm="100000">
                                          <p:val>
                                            <p:strVal val="#ppt_y"/>
                                          </p:val>
                                        </p:tav>
                                      </p:tavLst>
                                    </p:anim>
                                    <p:animEffect transition="in" filter="fade">
                                      <p:cBhvr>
                                        <p:cTn id="54" dur="500"/>
                                        <p:tgtEl>
                                          <p:spTgt spid="58371">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8" presetClass="entr" presetSubtype="0" accel="100000" fill="hold" nodeType="clickEffect">
                                  <p:stCondLst>
                                    <p:cond delay="0"/>
                                  </p:stCondLst>
                                  <p:childTnLst>
                                    <p:set>
                                      <p:cBhvr>
                                        <p:cTn id="58" dur="1" fill="hold">
                                          <p:stCondLst>
                                            <p:cond delay="0"/>
                                          </p:stCondLst>
                                        </p:cTn>
                                        <p:tgtEl>
                                          <p:spTgt spid="58371">
                                            <p:txEl>
                                              <p:pRg st="5" end="5"/>
                                            </p:txEl>
                                          </p:spTgt>
                                        </p:tgtEl>
                                        <p:attrNameLst>
                                          <p:attrName>style.visibility</p:attrName>
                                        </p:attrNameLst>
                                      </p:cBhvr>
                                      <p:to>
                                        <p:strVal val="visible"/>
                                      </p:to>
                                    </p:set>
                                    <p:anim calcmode="lin" valueType="num">
                                      <p:cBhvr>
                                        <p:cTn id="59" dur="500" fill="hold"/>
                                        <p:tgtEl>
                                          <p:spTgt spid="58371">
                                            <p:txEl>
                                              <p:pRg st="5" end="5"/>
                                            </p:txEl>
                                          </p:spTgt>
                                        </p:tgtEl>
                                        <p:attrNameLst>
                                          <p:attrName>ppt_w</p:attrName>
                                        </p:attrNameLst>
                                      </p:cBhvr>
                                      <p:tavLst>
                                        <p:tav tm="0">
                                          <p:val>
                                            <p:strVal val="#ppt_w*2.5"/>
                                          </p:val>
                                        </p:tav>
                                        <p:tav tm="100000">
                                          <p:val>
                                            <p:strVal val="#ppt_w"/>
                                          </p:val>
                                        </p:tav>
                                      </p:tavLst>
                                    </p:anim>
                                    <p:anim calcmode="lin" valueType="num">
                                      <p:cBhvr>
                                        <p:cTn id="60" dur="500" fill="hold"/>
                                        <p:tgtEl>
                                          <p:spTgt spid="58371">
                                            <p:txEl>
                                              <p:pRg st="5" end="5"/>
                                            </p:txEl>
                                          </p:spTgt>
                                        </p:tgtEl>
                                        <p:attrNameLst>
                                          <p:attrName>ppt_h</p:attrName>
                                        </p:attrNameLst>
                                      </p:cBhvr>
                                      <p:tavLst>
                                        <p:tav tm="0">
                                          <p:val>
                                            <p:strVal val="#ppt_h*0.01"/>
                                          </p:val>
                                        </p:tav>
                                        <p:tav tm="100000">
                                          <p:val>
                                            <p:strVal val="#ppt_h"/>
                                          </p:val>
                                        </p:tav>
                                      </p:tavLst>
                                    </p:anim>
                                    <p:anim calcmode="lin" valueType="num">
                                      <p:cBhvr>
                                        <p:cTn id="61" dur="500" fill="hold"/>
                                        <p:tgtEl>
                                          <p:spTgt spid="58371">
                                            <p:txEl>
                                              <p:pRg st="5" end="5"/>
                                            </p:txEl>
                                          </p:spTgt>
                                        </p:tgtEl>
                                        <p:attrNameLst>
                                          <p:attrName>ppt_x</p:attrName>
                                        </p:attrNameLst>
                                      </p:cBhvr>
                                      <p:tavLst>
                                        <p:tav tm="0">
                                          <p:val>
                                            <p:strVal val="#ppt_x"/>
                                          </p:val>
                                        </p:tav>
                                        <p:tav tm="100000">
                                          <p:val>
                                            <p:strVal val="#ppt_x"/>
                                          </p:val>
                                        </p:tav>
                                      </p:tavLst>
                                    </p:anim>
                                    <p:anim calcmode="lin" valueType="num">
                                      <p:cBhvr>
                                        <p:cTn id="62" dur="500" fill="hold"/>
                                        <p:tgtEl>
                                          <p:spTgt spid="58371">
                                            <p:txEl>
                                              <p:pRg st="5" end="5"/>
                                            </p:txEl>
                                          </p:spTgt>
                                        </p:tgtEl>
                                        <p:attrNameLst>
                                          <p:attrName>ppt_y</p:attrName>
                                        </p:attrNameLst>
                                      </p:cBhvr>
                                      <p:tavLst>
                                        <p:tav tm="0">
                                          <p:val>
                                            <p:strVal val="#ppt_h+1"/>
                                          </p:val>
                                        </p:tav>
                                        <p:tav tm="100000">
                                          <p:val>
                                            <p:strVal val="#ppt_y"/>
                                          </p:val>
                                        </p:tav>
                                      </p:tavLst>
                                    </p:anim>
                                    <p:animEffect transition="in" filter="fade">
                                      <p:cBhvr>
                                        <p:cTn id="63" dur="500"/>
                                        <p:tgtEl>
                                          <p:spTgt spid="58371">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8" presetClass="entr" presetSubtype="0" accel="100000" fill="hold" nodeType="clickEffect">
                                  <p:stCondLst>
                                    <p:cond delay="0"/>
                                  </p:stCondLst>
                                  <p:childTnLst>
                                    <p:set>
                                      <p:cBhvr>
                                        <p:cTn id="67" dur="1" fill="hold">
                                          <p:stCondLst>
                                            <p:cond delay="0"/>
                                          </p:stCondLst>
                                        </p:cTn>
                                        <p:tgtEl>
                                          <p:spTgt spid="58371">
                                            <p:txEl>
                                              <p:pRg st="6" end="6"/>
                                            </p:txEl>
                                          </p:spTgt>
                                        </p:tgtEl>
                                        <p:attrNameLst>
                                          <p:attrName>style.visibility</p:attrName>
                                        </p:attrNameLst>
                                      </p:cBhvr>
                                      <p:to>
                                        <p:strVal val="visible"/>
                                      </p:to>
                                    </p:set>
                                    <p:anim calcmode="lin" valueType="num">
                                      <p:cBhvr>
                                        <p:cTn id="68" dur="500" fill="hold"/>
                                        <p:tgtEl>
                                          <p:spTgt spid="58371">
                                            <p:txEl>
                                              <p:pRg st="6" end="6"/>
                                            </p:txEl>
                                          </p:spTgt>
                                        </p:tgtEl>
                                        <p:attrNameLst>
                                          <p:attrName>ppt_w</p:attrName>
                                        </p:attrNameLst>
                                      </p:cBhvr>
                                      <p:tavLst>
                                        <p:tav tm="0">
                                          <p:val>
                                            <p:strVal val="#ppt_w*2.5"/>
                                          </p:val>
                                        </p:tav>
                                        <p:tav tm="100000">
                                          <p:val>
                                            <p:strVal val="#ppt_w"/>
                                          </p:val>
                                        </p:tav>
                                      </p:tavLst>
                                    </p:anim>
                                    <p:anim calcmode="lin" valueType="num">
                                      <p:cBhvr>
                                        <p:cTn id="69" dur="500" fill="hold"/>
                                        <p:tgtEl>
                                          <p:spTgt spid="58371">
                                            <p:txEl>
                                              <p:pRg st="6" end="6"/>
                                            </p:txEl>
                                          </p:spTgt>
                                        </p:tgtEl>
                                        <p:attrNameLst>
                                          <p:attrName>ppt_h</p:attrName>
                                        </p:attrNameLst>
                                      </p:cBhvr>
                                      <p:tavLst>
                                        <p:tav tm="0">
                                          <p:val>
                                            <p:strVal val="#ppt_h*0.01"/>
                                          </p:val>
                                        </p:tav>
                                        <p:tav tm="100000">
                                          <p:val>
                                            <p:strVal val="#ppt_h"/>
                                          </p:val>
                                        </p:tav>
                                      </p:tavLst>
                                    </p:anim>
                                    <p:anim calcmode="lin" valueType="num">
                                      <p:cBhvr>
                                        <p:cTn id="70" dur="500" fill="hold"/>
                                        <p:tgtEl>
                                          <p:spTgt spid="58371">
                                            <p:txEl>
                                              <p:pRg st="6" end="6"/>
                                            </p:txEl>
                                          </p:spTgt>
                                        </p:tgtEl>
                                        <p:attrNameLst>
                                          <p:attrName>ppt_x</p:attrName>
                                        </p:attrNameLst>
                                      </p:cBhvr>
                                      <p:tavLst>
                                        <p:tav tm="0">
                                          <p:val>
                                            <p:strVal val="#ppt_x"/>
                                          </p:val>
                                        </p:tav>
                                        <p:tav tm="100000">
                                          <p:val>
                                            <p:strVal val="#ppt_x"/>
                                          </p:val>
                                        </p:tav>
                                      </p:tavLst>
                                    </p:anim>
                                    <p:anim calcmode="lin" valueType="num">
                                      <p:cBhvr>
                                        <p:cTn id="71" dur="500" fill="hold"/>
                                        <p:tgtEl>
                                          <p:spTgt spid="58371">
                                            <p:txEl>
                                              <p:pRg st="6" end="6"/>
                                            </p:txEl>
                                          </p:spTgt>
                                        </p:tgtEl>
                                        <p:attrNameLst>
                                          <p:attrName>ppt_y</p:attrName>
                                        </p:attrNameLst>
                                      </p:cBhvr>
                                      <p:tavLst>
                                        <p:tav tm="0">
                                          <p:val>
                                            <p:strVal val="#ppt_h+1"/>
                                          </p:val>
                                        </p:tav>
                                        <p:tav tm="100000">
                                          <p:val>
                                            <p:strVal val="#ppt_y"/>
                                          </p:val>
                                        </p:tav>
                                      </p:tavLst>
                                    </p:anim>
                                    <p:animEffect transition="in" filter="fade">
                                      <p:cBhvr>
                                        <p:cTn id="72"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1143000"/>
            <a:ext cx="8534400" cy="5334000"/>
          </a:xfrm>
        </p:spPr>
        <p:txBody>
          <a:bodyPr/>
          <a:lstStyle/>
          <a:p>
            <a:pPr marL="609600" indent="-609600">
              <a:lnSpc>
                <a:spcPct val="90000"/>
              </a:lnSpc>
              <a:buFontTx/>
              <a:buBlip>
                <a:blip r:embed="rId2"/>
              </a:buBlip>
            </a:pPr>
            <a:r>
              <a:rPr lang="en-US" sz="2400" b="1" i="1" dirty="0" err="1" smtClean="0">
                <a:solidFill>
                  <a:srgbClr val="002060"/>
                </a:solidFill>
              </a:rPr>
              <a:t>Đối</a:t>
            </a:r>
            <a:r>
              <a:rPr lang="en-US" sz="2400" b="1" i="1" dirty="0" smtClean="0">
                <a:solidFill>
                  <a:srgbClr val="002060"/>
                </a:solidFill>
              </a:rPr>
              <a:t> </a:t>
            </a:r>
            <a:r>
              <a:rPr lang="fr-FR" sz="2400" b="1" i="1" dirty="0" err="1" smtClean="0">
                <a:solidFill>
                  <a:srgbClr val="002060"/>
                </a:solidFill>
              </a:rPr>
              <a:t>với</a:t>
            </a:r>
            <a:r>
              <a:rPr lang="fr-FR" sz="2400" b="1" i="1" dirty="0" smtClean="0">
                <a:solidFill>
                  <a:srgbClr val="002060"/>
                </a:solidFill>
              </a:rPr>
              <a:t> </a:t>
            </a:r>
            <a:r>
              <a:rPr lang="fr-FR" sz="2400" b="1" i="1" dirty="0" err="1" smtClean="0">
                <a:solidFill>
                  <a:srgbClr val="002060"/>
                </a:solidFill>
              </a:rPr>
              <a:t>trẻ</a:t>
            </a:r>
            <a:r>
              <a:rPr lang="fr-FR" sz="2400" b="1" i="1" dirty="0" smtClean="0">
                <a:solidFill>
                  <a:srgbClr val="002060"/>
                </a:solidFill>
              </a:rPr>
              <a:t> </a:t>
            </a:r>
            <a:r>
              <a:rPr lang="fr-FR" sz="2400" b="1" i="1" dirty="0" err="1" smtClean="0">
                <a:solidFill>
                  <a:srgbClr val="002060"/>
                </a:solidFill>
              </a:rPr>
              <a:t>em</a:t>
            </a:r>
            <a:r>
              <a:rPr lang="fr-FR" sz="2400" b="1" i="1" dirty="0" smtClean="0">
                <a:solidFill>
                  <a:srgbClr val="002060"/>
                </a:solidFill>
              </a:rPr>
              <a:t>:</a:t>
            </a:r>
          </a:p>
          <a:p>
            <a:pPr marL="609600" indent="-609600">
              <a:lnSpc>
                <a:spcPct val="90000"/>
              </a:lnSpc>
              <a:buFont typeface="Wingdings" pitchFamily="2" charset="2"/>
              <a:buChar char="Ø"/>
            </a:pPr>
            <a:r>
              <a:rPr lang="fr-FR" sz="2600" dirty="0" err="1" smtClean="0">
                <a:latin typeface="+mj-lt"/>
                <a:cs typeface="Arial" panose="020B0604020202020204" pitchFamily="34" charset="0"/>
              </a:rPr>
              <a:t>Phải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tự</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nguyện</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phải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bàn</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bạc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thảo</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luận</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quyết</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định</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và</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thực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hiện</a:t>
            </a:r>
            <a:endParaRPr lang="fr-FR" sz="2600" dirty="0" smtClean="0">
              <a:latin typeface="+mj-lt"/>
              <a:cs typeface="Arial" panose="020B0604020202020204" pitchFamily="34" charset="0"/>
            </a:endParaRPr>
          </a:p>
          <a:p>
            <a:pPr marL="609600" indent="-609600">
              <a:lnSpc>
                <a:spcPct val="90000"/>
              </a:lnSpc>
              <a:buFont typeface="Wingdings" pitchFamily="2" charset="2"/>
              <a:buChar char="Ø"/>
            </a:pPr>
            <a:r>
              <a:rPr lang="fr-FR" sz="2600" dirty="0" err="1" smtClean="0">
                <a:latin typeface="+mj-lt"/>
                <a:cs typeface="Arial" panose="020B0604020202020204" pitchFamily="34" charset="0"/>
              </a:rPr>
              <a:t>Phải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thông</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báo</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về</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những</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vấn</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đề</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có</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liên</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quan</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đến</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sự</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tham</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gia</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đó</a:t>
            </a:r>
            <a:endParaRPr lang="fr-FR" sz="2600" dirty="0" smtClean="0">
              <a:latin typeface="+mj-lt"/>
              <a:cs typeface="Arial" panose="020B0604020202020204" pitchFamily="34" charset="0"/>
            </a:endParaRPr>
          </a:p>
          <a:p>
            <a:pPr marL="609600" indent="-609600">
              <a:lnSpc>
                <a:spcPct val="90000"/>
              </a:lnSpc>
              <a:buFont typeface="Wingdings" pitchFamily="2" charset="2"/>
              <a:buChar char="Ø"/>
            </a:pPr>
            <a:r>
              <a:rPr lang="fr-FR" sz="2600" dirty="0" err="1" smtClean="0">
                <a:latin typeface="+mj-lt"/>
                <a:cs typeface="Arial" panose="020B0604020202020204" pitchFamily="34" charset="0"/>
              </a:rPr>
              <a:t>Phải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đảm</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bảo</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một</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môi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trường</a:t>
            </a:r>
            <a:r>
              <a:rPr lang="fr-FR" sz="2600" dirty="0" smtClean="0">
                <a:latin typeface="+mj-lt"/>
                <a:cs typeface="Arial" panose="020B0604020202020204" pitchFamily="34" charset="0"/>
              </a:rPr>
              <a:t> an </a:t>
            </a:r>
            <a:r>
              <a:rPr lang="fr-FR" sz="2600" dirty="0" err="1" smtClean="0">
                <a:latin typeface="+mj-lt"/>
                <a:cs typeface="Arial" panose="020B0604020202020204" pitchFamily="34" charset="0"/>
              </a:rPr>
              <a:t>toàn</a:t>
            </a:r>
            <a:r>
              <a:rPr lang="fr-FR" sz="2600" dirty="0" smtClean="0">
                <a:latin typeface="+mj-lt"/>
                <a:cs typeface="Arial" panose="020B0604020202020204" pitchFamily="34" charset="0"/>
              </a:rPr>
              <a:t> khi </a:t>
            </a:r>
            <a:r>
              <a:rPr lang="fr-FR" sz="2600" dirty="0" err="1" smtClean="0">
                <a:latin typeface="+mj-lt"/>
                <a:cs typeface="Arial" panose="020B0604020202020204" pitchFamily="34" charset="0"/>
              </a:rPr>
              <a:t>tham</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gia</a:t>
            </a:r>
            <a:endParaRPr lang="fr-FR" sz="2600" dirty="0" smtClean="0">
              <a:latin typeface="+mj-lt"/>
              <a:cs typeface="Arial" panose="020B0604020202020204" pitchFamily="34" charset="0"/>
            </a:endParaRPr>
          </a:p>
          <a:p>
            <a:pPr marL="609600" indent="-609600">
              <a:lnSpc>
                <a:spcPct val="90000"/>
              </a:lnSpc>
              <a:buFont typeface="Wingdings" pitchFamily="2" charset="2"/>
              <a:buChar char="Ø"/>
            </a:pPr>
            <a:r>
              <a:rPr lang="fr-FR" sz="2600" dirty="0" err="1" smtClean="0">
                <a:latin typeface="+mj-lt"/>
                <a:cs typeface="Arial" panose="020B0604020202020204" pitchFamily="34" charset="0"/>
              </a:rPr>
              <a:t>Phải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hưởng</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những</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lợi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ích</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thu</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từ</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sự</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tham</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gia</a:t>
            </a:r>
            <a:r>
              <a:rPr lang="fr-FR" sz="2600" dirty="0" smtClean="0">
                <a:latin typeface="+mj-lt"/>
                <a:cs typeface="Arial" panose="020B0604020202020204" pitchFamily="34" charset="0"/>
              </a:rPr>
              <a:t>.</a:t>
            </a:r>
          </a:p>
          <a:p>
            <a:pPr marL="609600" indent="-609600">
              <a:lnSpc>
                <a:spcPct val="90000"/>
              </a:lnSpc>
              <a:buFont typeface="Wingdings" pitchFamily="2" charset="2"/>
              <a:buChar char="Ø"/>
            </a:pPr>
            <a:r>
              <a:rPr lang="fr-FR" sz="2600" dirty="0" err="1" smtClean="0">
                <a:latin typeface="+mj-lt"/>
                <a:cs typeface="Arial" panose="020B0604020202020204" pitchFamily="34" charset="0"/>
              </a:rPr>
              <a:t>Phải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học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các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kỹ</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năng</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tham</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gia</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thông</a:t>
            </a:r>
            <a:r>
              <a:rPr lang="fr-FR" sz="2600" dirty="0" smtClean="0">
                <a:latin typeface="+mj-lt"/>
                <a:cs typeface="Arial" panose="020B0604020202020204" pitchFamily="34" charset="0"/>
              </a:rPr>
              <a:t> qua </a:t>
            </a:r>
            <a:r>
              <a:rPr lang="fr-FR" sz="2600" dirty="0" err="1" smtClean="0">
                <a:latin typeface="+mj-lt"/>
                <a:cs typeface="Arial" panose="020B0604020202020204" pitchFamily="34" charset="0"/>
              </a:rPr>
              <a:t>việc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làm</a:t>
            </a:r>
            <a:endParaRPr lang="fr-FR" sz="2600" dirty="0" smtClean="0">
              <a:latin typeface="+mj-lt"/>
              <a:cs typeface="Arial" panose="020B0604020202020204" pitchFamily="34" charset="0"/>
            </a:endParaRPr>
          </a:p>
          <a:p>
            <a:pPr marL="609600" indent="-609600">
              <a:lnSpc>
                <a:spcPct val="90000"/>
              </a:lnSpc>
              <a:buFont typeface="Wingdings" pitchFamily="2" charset="2"/>
              <a:buChar char="Ø"/>
            </a:pPr>
            <a:r>
              <a:rPr lang="fr-FR" sz="2600" dirty="0" err="1" smtClean="0">
                <a:latin typeface="+mj-lt"/>
                <a:cs typeface="Arial" panose="020B0604020202020204" pitchFamily="34" charset="0"/>
              </a:rPr>
              <a:t>Phải</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được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kiểm</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soát</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đánh</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giá</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việc</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tham</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gia</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của</a:t>
            </a:r>
            <a:r>
              <a:rPr lang="fr-FR" sz="2600" dirty="0" smtClean="0">
                <a:latin typeface="+mj-lt"/>
                <a:cs typeface="Arial" panose="020B0604020202020204" pitchFamily="34" charset="0"/>
              </a:rPr>
              <a:t> </a:t>
            </a:r>
            <a:r>
              <a:rPr lang="fr-FR" sz="2600" dirty="0" err="1" smtClean="0">
                <a:latin typeface="+mj-lt"/>
                <a:cs typeface="Arial" panose="020B0604020202020204" pitchFamily="34" charset="0"/>
              </a:rPr>
              <a:t>mình</a:t>
            </a:r>
            <a:r>
              <a:rPr lang="fr-FR" sz="2600" dirty="0" smtClean="0">
                <a:latin typeface="+mj-lt"/>
                <a:cs typeface="Arial" panose="020B0604020202020204" pitchFamily="34" charset="0"/>
              </a:rPr>
              <a:t> </a:t>
            </a:r>
            <a:endParaRPr lang="en-US" sz="2600" dirty="0" smtClean="0">
              <a:latin typeface="+mj-lt"/>
              <a:cs typeface="Arial" panose="020B0604020202020204" pitchFamily="34" charset="0"/>
            </a:endParaRPr>
          </a:p>
        </p:txBody>
      </p:sp>
      <p:sp>
        <p:nvSpPr>
          <p:cNvPr id="59394" name="Rectangle 2"/>
          <p:cNvSpPr>
            <a:spLocks noGrp="1" noChangeArrowheads="1"/>
          </p:cNvSpPr>
          <p:nvPr>
            <p:ph type="title"/>
          </p:nvPr>
        </p:nvSpPr>
        <p:spPr>
          <a:xfrm>
            <a:off x="1066800" y="228600"/>
            <a:ext cx="7848600" cy="838200"/>
          </a:xfrm>
        </p:spPr>
        <p:txBody>
          <a:bodyPr>
            <a:normAutofit fontScale="90000"/>
          </a:bodyPr>
          <a:lstStyle/>
          <a:p>
            <a:pPr>
              <a:defRPr/>
            </a:pPr>
            <a:r>
              <a:rPr lang="vi-VN" sz="3200" dirty="0">
                <a:solidFill>
                  <a:srgbClr val="002060"/>
                </a:solidFill>
                <a:latin typeface=".VnArialH" pitchFamily="34" charset="0"/>
              </a:rPr>
              <a:t>Các yếu tố cần thiết đảm bảo sự tham gia của </a:t>
            </a:r>
            <a:r>
              <a:rPr lang="vi-VN" sz="3200" dirty="0" smtClean="0">
                <a:solidFill>
                  <a:srgbClr val="002060"/>
                </a:solidFill>
                <a:latin typeface=".VnArialH" pitchFamily="34" charset="0"/>
              </a:rPr>
              <a:t>trẻ</a:t>
            </a:r>
            <a:r>
              <a:rPr lang="en-US" sz="3200" dirty="0" smtClean="0">
                <a:solidFill>
                  <a:srgbClr val="002060"/>
                </a:solidFill>
                <a:latin typeface=".VnArialH" pitchFamily="34" charset="0"/>
              </a:rPr>
              <a:t> (2)</a:t>
            </a:r>
            <a:endParaRPr lang="en-US" sz="2800" b="1" dirty="0">
              <a:solidFill>
                <a:srgbClr val="FFFF00"/>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ppt_w</p:attrName>
                                        </p:attrNameLst>
                                      </p:cBhvr>
                                      <p:tavLst>
                                        <p:tav tm="0">
                                          <p:val>
                                            <p:fltVal val="0"/>
                                          </p:val>
                                        </p:tav>
                                        <p:tav tm="100000">
                                          <p:val>
                                            <p:strVal val="#ppt_w"/>
                                          </p:val>
                                        </p:tav>
                                      </p:tavLst>
                                    </p:anim>
                                    <p:anim calcmode="lin" valueType="num">
                                      <p:cBhvr>
                                        <p:cTn id="8" dur="500" fill="hold"/>
                                        <p:tgtEl>
                                          <p:spTgt spid="59394"/>
                                        </p:tgtEl>
                                        <p:attrNameLst>
                                          <p:attrName>ppt_h</p:attrName>
                                        </p:attrNameLst>
                                      </p:cBhvr>
                                      <p:tavLst>
                                        <p:tav tm="0">
                                          <p:val>
                                            <p:fltVal val="0"/>
                                          </p:val>
                                        </p:tav>
                                        <p:tav tm="100000">
                                          <p:val>
                                            <p:strVal val="#ppt_h"/>
                                          </p:val>
                                        </p:tav>
                                      </p:tavLst>
                                    </p:anim>
                                    <p:animEffect transition="in" filter="fade">
                                      <p:cBhvr>
                                        <p:cTn id="9" dur="500"/>
                                        <p:tgtEl>
                                          <p:spTgt spid="59394"/>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59395">
                                            <p:txEl>
                                              <p:pRg st="0" end="0"/>
                                            </p:txEl>
                                          </p:spTgt>
                                        </p:tgtEl>
                                        <p:attrNameLst>
                                          <p:attrName>style.visibility</p:attrName>
                                        </p:attrNameLst>
                                      </p:cBhvr>
                                      <p:to>
                                        <p:strVal val="visible"/>
                                      </p:to>
                                    </p:set>
                                    <p:anim calcmode="lin" valueType="num">
                                      <p:cBhvr>
                                        <p:cTn id="14" dur="500" fill="hold"/>
                                        <p:tgtEl>
                                          <p:spTgt spid="59395">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59395">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59395">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5939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59395">
                                            <p:txEl>
                                              <p:pRg st="1" end="1"/>
                                            </p:txEl>
                                          </p:spTgt>
                                        </p:tgtEl>
                                        <p:attrNameLst>
                                          <p:attrName>style.visibility</p:attrName>
                                        </p:attrNameLst>
                                      </p:cBhvr>
                                      <p:to>
                                        <p:strVal val="visible"/>
                                      </p:to>
                                    </p:set>
                                    <p:anim calcmode="lin" valueType="num">
                                      <p:cBhvr>
                                        <p:cTn id="23" dur="500" decel="50000" fill="hold">
                                          <p:stCondLst>
                                            <p:cond delay="0"/>
                                          </p:stCondLst>
                                        </p:cTn>
                                        <p:tgtEl>
                                          <p:spTgt spid="59395">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59395">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59395">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59395">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59395">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59395">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59395">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5939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59395">
                                            <p:txEl>
                                              <p:pRg st="2" end="2"/>
                                            </p:txEl>
                                          </p:spTgt>
                                        </p:tgtEl>
                                        <p:attrNameLst>
                                          <p:attrName>style.visibility</p:attrName>
                                        </p:attrNameLst>
                                      </p:cBhvr>
                                      <p:to>
                                        <p:strVal val="visible"/>
                                      </p:to>
                                    </p:set>
                                    <p:animEffect transition="in" filter="blinds(horizontal)">
                                      <p:cBhvr>
                                        <p:cTn id="35" dur="500"/>
                                        <p:tgtEl>
                                          <p:spTgt spid="5939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59395">
                                            <p:txEl>
                                              <p:pRg st="3" end="3"/>
                                            </p:txEl>
                                          </p:spTgt>
                                        </p:tgtEl>
                                        <p:attrNameLst>
                                          <p:attrName>style.visibility</p:attrName>
                                        </p:attrNameLst>
                                      </p:cBhvr>
                                      <p:to>
                                        <p:strVal val="visible"/>
                                      </p:to>
                                    </p:set>
                                    <p:animEffect transition="in" filter="box(in)">
                                      <p:cBhvr>
                                        <p:cTn id="40" dur="500"/>
                                        <p:tgtEl>
                                          <p:spTgt spid="5939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59395">
                                            <p:txEl>
                                              <p:pRg st="4" end="4"/>
                                            </p:txEl>
                                          </p:spTgt>
                                        </p:tgtEl>
                                        <p:attrNameLst>
                                          <p:attrName>style.visibility</p:attrName>
                                        </p:attrNameLst>
                                      </p:cBhvr>
                                      <p:to>
                                        <p:strVal val="visible"/>
                                      </p:to>
                                    </p:set>
                                    <p:anim calcmode="lin" valueType="num">
                                      <p:cBhvr>
                                        <p:cTn id="45" dur="500" fill="hold"/>
                                        <p:tgtEl>
                                          <p:spTgt spid="59395">
                                            <p:txEl>
                                              <p:pRg st="4" end="4"/>
                                            </p:txEl>
                                          </p:spTgt>
                                        </p:tgtEl>
                                        <p:attrNameLst>
                                          <p:attrName>ppt_w</p:attrName>
                                        </p:attrNameLst>
                                      </p:cBhvr>
                                      <p:tavLst>
                                        <p:tav tm="0">
                                          <p:val>
                                            <p:fltVal val="0"/>
                                          </p:val>
                                        </p:tav>
                                        <p:tav tm="100000">
                                          <p:val>
                                            <p:strVal val="#ppt_w"/>
                                          </p:val>
                                        </p:tav>
                                      </p:tavLst>
                                    </p:anim>
                                    <p:anim calcmode="lin" valueType="num">
                                      <p:cBhvr>
                                        <p:cTn id="46" dur="500" fill="hold"/>
                                        <p:tgtEl>
                                          <p:spTgt spid="5939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58" presetClass="entr" presetSubtype="0" accel="100000" fill="hold" nodeType="clickEffect">
                                  <p:stCondLst>
                                    <p:cond delay="0"/>
                                  </p:stCondLst>
                                  <p:childTnLst>
                                    <p:set>
                                      <p:cBhvr>
                                        <p:cTn id="50" dur="1" fill="hold">
                                          <p:stCondLst>
                                            <p:cond delay="0"/>
                                          </p:stCondLst>
                                        </p:cTn>
                                        <p:tgtEl>
                                          <p:spTgt spid="59395">
                                            <p:txEl>
                                              <p:pRg st="5" end="5"/>
                                            </p:txEl>
                                          </p:spTgt>
                                        </p:tgtEl>
                                        <p:attrNameLst>
                                          <p:attrName>style.visibility</p:attrName>
                                        </p:attrNameLst>
                                      </p:cBhvr>
                                      <p:to>
                                        <p:strVal val="visible"/>
                                      </p:to>
                                    </p:set>
                                    <p:anim calcmode="lin" valueType="num">
                                      <p:cBhvr>
                                        <p:cTn id="51" dur="500" fill="hold"/>
                                        <p:tgtEl>
                                          <p:spTgt spid="59395">
                                            <p:txEl>
                                              <p:pRg st="5" end="5"/>
                                            </p:txEl>
                                          </p:spTgt>
                                        </p:tgtEl>
                                        <p:attrNameLst>
                                          <p:attrName>ppt_w</p:attrName>
                                        </p:attrNameLst>
                                      </p:cBhvr>
                                      <p:tavLst>
                                        <p:tav tm="0">
                                          <p:val>
                                            <p:strVal val="#ppt_w*2.5"/>
                                          </p:val>
                                        </p:tav>
                                        <p:tav tm="100000">
                                          <p:val>
                                            <p:strVal val="#ppt_w"/>
                                          </p:val>
                                        </p:tav>
                                      </p:tavLst>
                                    </p:anim>
                                    <p:anim calcmode="lin" valueType="num">
                                      <p:cBhvr>
                                        <p:cTn id="52" dur="500" fill="hold"/>
                                        <p:tgtEl>
                                          <p:spTgt spid="59395">
                                            <p:txEl>
                                              <p:pRg st="5" end="5"/>
                                            </p:txEl>
                                          </p:spTgt>
                                        </p:tgtEl>
                                        <p:attrNameLst>
                                          <p:attrName>ppt_h</p:attrName>
                                        </p:attrNameLst>
                                      </p:cBhvr>
                                      <p:tavLst>
                                        <p:tav tm="0">
                                          <p:val>
                                            <p:strVal val="#ppt_h*0.01"/>
                                          </p:val>
                                        </p:tav>
                                        <p:tav tm="100000">
                                          <p:val>
                                            <p:strVal val="#ppt_h"/>
                                          </p:val>
                                        </p:tav>
                                      </p:tavLst>
                                    </p:anim>
                                    <p:anim calcmode="lin" valueType="num">
                                      <p:cBhvr>
                                        <p:cTn id="53" dur="5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p:cTn id="54" dur="500" fill="hold"/>
                                        <p:tgtEl>
                                          <p:spTgt spid="59395">
                                            <p:txEl>
                                              <p:pRg st="5" end="5"/>
                                            </p:txEl>
                                          </p:spTgt>
                                        </p:tgtEl>
                                        <p:attrNameLst>
                                          <p:attrName>ppt_y</p:attrName>
                                        </p:attrNameLst>
                                      </p:cBhvr>
                                      <p:tavLst>
                                        <p:tav tm="0">
                                          <p:val>
                                            <p:strVal val="#ppt_h+1"/>
                                          </p:val>
                                        </p:tav>
                                        <p:tav tm="100000">
                                          <p:val>
                                            <p:strVal val="#ppt_y"/>
                                          </p:val>
                                        </p:tav>
                                      </p:tavLst>
                                    </p:anim>
                                    <p:animEffect transition="in" filter="fade">
                                      <p:cBhvr>
                                        <p:cTn id="55" dur="500"/>
                                        <p:tgtEl>
                                          <p:spTgt spid="59395">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59395">
                                            <p:txEl>
                                              <p:pRg st="6" end="6"/>
                                            </p:txEl>
                                          </p:spTgt>
                                        </p:tgtEl>
                                        <p:attrNameLst>
                                          <p:attrName>style.visibility</p:attrName>
                                        </p:attrNameLst>
                                      </p:cBhvr>
                                      <p:to>
                                        <p:strVal val="visible"/>
                                      </p:to>
                                    </p:set>
                                    <p:anim calcmode="lin" valueType="num">
                                      <p:cBhvr additive="base">
                                        <p:cTn id="60" dur="5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593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1143001"/>
            <a:ext cx="8382000" cy="4114800"/>
          </a:xfrm>
        </p:spPr>
        <p:txBody>
          <a:bodyPr/>
          <a:lstStyle/>
          <a:p>
            <a:pPr marL="522288" indent="-522288" algn="just">
              <a:buClr>
                <a:schemeClr val="tx1"/>
              </a:buClr>
              <a:buFontTx/>
              <a:buNone/>
            </a:pPr>
            <a:endParaRPr lang="en-US" b="1" dirty="0" smtClean="0">
              <a:latin typeface=".VnArial" pitchFamily="34" charset="0"/>
            </a:endParaRPr>
          </a:p>
          <a:p>
            <a:pPr marL="109728" indent="0" algn="just">
              <a:buSzPts val="1800"/>
              <a:buNone/>
            </a:pPr>
            <a:r>
              <a:rPr lang="vi-VN" sz="3200" b="1" dirty="0">
                <a:solidFill>
                  <a:srgbClr val="002060"/>
                </a:solidFill>
                <a:latin typeface="Arial"/>
              </a:rPr>
              <a:t>Để tạo điều kiện cho trẻ tham gia cần</a:t>
            </a:r>
            <a:r>
              <a:rPr lang="vi-VN" sz="3200" b="1" dirty="0" smtClean="0">
                <a:solidFill>
                  <a:srgbClr val="002060"/>
                </a:solidFill>
                <a:latin typeface="Arial"/>
              </a:rPr>
              <a:t>:</a:t>
            </a:r>
            <a:endParaRPr lang="en-US" sz="3200" b="1" dirty="0" smtClean="0">
              <a:solidFill>
                <a:srgbClr val="002060"/>
              </a:solidFill>
              <a:latin typeface="Arial"/>
            </a:endParaRPr>
          </a:p>
          <a:p>
            <a:pPr marL="109728" indent="0" algn="just">
              <a:buSzPts val="1800"/>
              <a:buNone/>
            </a:pPr>
            <a:endParaRPr lang="vi-VN" b="1" dirty="0">
              <a:solidFill>
                <a:srgbClr val="002060"/>
              </a:solidFill>
              <a:latin typeface="Arial"/>
            </a:endParaRPr>
          </a:p>
          <a:p>
            <a:pPr algn="just">
              <a:buSzPts val="1800"/>
              <a:buFont typeface="Wingdings" pitchFamily="2" charset="2"/>
              <a:buChar char="§"/>
            </a:pPr>
            <a:r>
              <a:rPr lang="vi-VN" b="1" dirty="0">
                <a:solidFill>
                  <a:srgbClr val="000000"/>
                </a:solidFill>
                <a:latin typeface="Arial"/>
              </a:rPr>
              <a:t> </a:t>
            </a:r>
            <a:r>
              <a:rPr lang="vi-VN" sz="3600" i="1" dirty="0">
                <a:solidFill>
                  <a:srgbClr val="000000"/>
                </a:solidFill>
                <a:latin typeface="Arial"/>
              </a:rPr>
              <a:t>Coi trọng điều trẻ nói</a:t>
            </a:r>
          </a:p>
          <a:p>
            <a:pPr algn="just">
              <a:buSzPts val="1800"/>
              <a:buFont typeface="Wingdings" pitchFamily="2" charset="2"/>
              <a:buChar char="§"/>
            </a:pPr>
            <a:r>
              <a:rPr lang="vi-VN" sz="3600" i="1" dirty="0">
                <a:solidFill>
                  <a:srgbClr val="000000"/>
                </a:solidFill>
                <a:latin typeface="Arial"/>
              </a:rPr>
              <a:t> Tôn trọng điều trẻ muốn làm</a:t>
            </a:r>
          </a:p>
          <a:p>
            <a:pPr algn="just">
              <a:buSzPts val="1800"/>
              <a:buFont typeface="Wingdings" pitchFamily="2" charset="2"/>
              <a:buChar char="§"/>
            </a:pPr>
            <a:r>
              <a:rPr lang="vi-VN" sz="3600" i="1" dirty="0">
                <a:solidFill>
                  <a:srgbClr val="000000"/>
                </a:solidFill>
                <a:latin typeface="Arial"/>
              </a:rPr>
              <a:t> Cung cấp đầy đủ thông tin cho trẻ</a:t>
            </a:r>
            <a:endParaRPr lang="vi-VN" sz="3600" i="1" u="sng" dirty="0">
              <a:solidFill>
                <a:srgbClr val="000000"/>
              </a:solidFill>
              <a:latin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52400" y="152400"/>
            <a:ext cx="8991600" cy="762000"/>
          </a:xfrm>
        </p:spPr>
        <p:txBody>
          <a:bodyPr/>
          <a:lstStyle/>
          <a:p>
            <a:pPr>
              <a:defRPr/>
            </a:pPr>
            <a:r>
              <a:rPr lang="en-US" sz="3600" dirty="0" smtClean="0">
                <a:solidFill>
                  <a:srgbClr val="002060"/>
                </a:solidFill>
                <a:latin typeface="Arial"/>
              </a:rPr>
              <a:t>MỨC </a:t>
            </a:r>
            <a:r>
              <a:rPr lang="en-US" sz="3600" dirty="0">
                <a:solidFill>
                  <a:srgbClr val="002060"/>
                </a:solidFill>
                <a:latin typeface="Arial"/>
              </a:rPr>
              <a:t>ĐỘ VỀ SỰ THAM GIA CỦA TRẺ</a:t>
            </a:r>
            <a:endParaRPr lang="en-US" sz="3600" b="1" dirty="0">
              <a:solidFill>
                <a:srgbClr val="002060"/>
              </a:solidFill>
              <a:latin typeface=".VnArialH" pitchFamily="34" charset="0"/>
            </a:endParaRPr>
          </a:p>
        </p:txBody>
      </p:sp>
      <p:sp>
        <p:nvSpPr>
          <p:cNvPr id="75779" name="Rectangle 3"/>
          <p:cNvSpPr>
            <a:spLocks noGrp="1" noChangeArrowheads="1"/>
          </p:cNvSpPr>
          <p:nvPr>
            <p:ph type="body" sz="half" idx="1"/>
          </p:nvPr>
        </p:nvSpPr>
        <p:spPr>
          <a:xfrm>
            <a:off x="304800" y="1143000"/>
            <a:ext cx="8686800" cy="4876800"/>
          </a:xfrm>
        </p:spPr>
        <p:txBody>
          <a:bodyPr/>
          <a:lstStyle/>
          <a:p>
            <a:pPr algn="ctr"/>
            <a:r>
              <a:rPr lang="en-US" sz="3200" b="1" dirty="0" err="1">
                <a:solidFill>
                  <a:srgbClr val="C00000"/>
                </a:solidFill>
                <a:latin typeface="Times New Roman"/>
              </a:rPr>
              <a:t>Th</a:t>
            </a:r>
            <a:r>
              <a:rPr lang="en-US" sz="3200" b="1" dirty="0" err="1">
                <a:solidFill>
                  <a:srgbClr val="C00000"/>
                </a:solidFill>
                <a:latin typeface="Arial"/>
              </a:rPr>
              <a:t>ảo</a:t>
            </a:r>
            <a:r>
              <a:rPr lang="en-US" sz="3200" b="1" dirty="0">
                <a:solidFill>
                  <a:srgbClr val="C00000"/>
                </a:solidFill>
                <a:latin typeface="Arial"/>
              </a:rPr>
              <a:t> </a:t>
            </a:r>
            <a:r>
              <a:rPr lang="en-US" sz="3200" b="1" dirty="0" err="1">
                <a:solidFill>
                  <a:srgbClr val="C00000"/>
                </a:solidFill>
                <a:latin typeface="Arial"/>
              </a:rPr>
              <a:t>luận</a:t>
            </a:r>
            <a:r>
              <a:rPr lang="en-US" sz="3200" b="1" dirty="0">
                <a:solidFill>
                  <a:srgbClr val="C00000"/>
                </a:solidFill>
                <a:latin typeface="Arial"/>
              </a:rPr>
              <a:t> </a:t>
            </a:r>
            <a:r>
              <a:rPr lang="en-US" sz="3200" b="1" dirty="0" err="1" smtClean="0">
                <a:solidFill>
                  <a:srgbClr val="C00000"/>
                </a:solidFill>
                <a:latin typeface="Arial"/>
              </a:rPr>
              <a:t>nhóm</a:t>
            </a:r>
            <a:endParaRPr lang="en-US" sz="3200" b="1" dirty="0" smtClean="0">
              <a:solidFill>
                <a:srgbClr val="C00000"/>
              </a:solidFill>
              <a:latin typeface="Arial"/>
            </a:endParaRPr>
          </a:p>
          <a:p>
            <a:pPr marL="109728" indent="0" algn="ctr">
              <a:buNone/>
            </a:pPr>
            <a:r>
              <a:rPr lang="en-US" sz="3200" dirty="0" smtClean="0">
                <a:solidFill>
                  <a:srgbClr val="C00000"/>
                </a:solidFill>
                <a:latin typeface="Arial"/>
              </a:rPr>
              <a:t>  </a:t>
            </a:r>
            <a:endParaRPr lang="en-US" sz="3200" dirty="0">
              <a:solidFill>
                <a:srgbClr val="C00000"/>
              </a:solidFill>
              <a:latin typeface="Arial"/>
            </a:endParaRPr>
          </a:p>
          <a:p>
            <a:r>
              <a:rPr lang="vi-VN" sz="2400" i="1" dirty="0" smtClean="0">
                <a:solidFill>
                  <a:srgbClr val="000000"/>
                </a:solidFill>
                <a:latin typeface="Arial"/>
              </a:rPr>
              <a:t>Hãy </a:t>
            </a:r>
            <a:r>
              <a:rPr lang="vi-VN" sz="2400" i="1" dirty="0">
                <a:solidFill>
                  <a:srgbClr val="000000"/>
                </a:solidFill>
                <a:latin typeface="Arial"/>
              </a:rPr>
              <a:t>thảo luận, phân loại và sắp sếp các tình huống theo mức độ tham gia của trẻ từ không đến có, từ thấp đến cao theo thứ tự từ bậc 1 đến bậc 9 của thang tham gia?</a:t>
            </a:r>
            <a:endParaRPr lang="vi-VN" sz="2400" i="1" dirty="0">
              <a:solidFill>
                <a:srgbClr val="FF8119"/>
              </a:solidFill>
              <a:latin typeface="Arial"/>
            </a:endParaRPr>
          </a:p>
          <a:p>
            <a:pPr marL="109728" indent="0">
              <a:buNone/>
            </a:pPr>
            <a:r>
              <a:rPr lang="en-US" sz="2800" b="1" dirty="0" err="1" smtClean="0">
                <a:latin typeface="+mj-lt"/>
              </a:rPr>
              <a:t>Ghi</a:t>
            </a:r>
            <a:r>
              <a:rPr lang="en-US" sz="2800" b="1" dirty="0" smtClean="0">
                <a:latin typeface="+mj-lt"/>
              </a:rPr>
              <a:t> </a:t>
            </a:r>
            <a:r>
              <a:rPr lang="en-US" sz="2800" b="1" dirty="0" err="1">
                <a:latin typeface="+mj-lt"/>
              </a:rPr>
              <a:t>chú</a:t>
            </a:r>
            <a:r>
              <a:rPr lang="en-US" sz="2800" b="1" dirty="0">
                <a:latin typeface="+mj-lt"/>
              </a:rPr>
              <a:t>: </a:t>
            </a:r>
          </a:p>
          <a:p>
            <a:r>
              <a:rPr lang="vi-VN" sz="2800" i="1" dirty="0" smtClean="0">
                <a:solidFill>
                  <a:srgbClr val="000000"/>
                </a:solidFill>
                <a:latin typeface="Arial"/>
              </a:rPr>
              <a:t>Mỗi </a:t>
            </a:r>
            <a:r>
              <a:rPr lang="vi-VN" sz="2800" i="1" dirty="0">
                <a:solidFill>
                  <a:srgbClr val="000000"/>
                </a:solidFill>
                <a:latin typeface="Arial"/>
              </a:rPr>
              <a:t>nhóm được phát 9 tình huống mô tả các mức độ tham gia của trẻ và một mẫu thang tham gia</a:t>
            </a:r>
            <a:r>
              <a:rPr lang="vi-VN" sz="2800" i="1" dirty="0">
                <a:solidFill>
                  <a:srgbClr val="FFFF00"/>
                </a:solidFill>
                <a:latin typeface="Arial"/>
              </a:rPr>
              <a:t>. </a:t>
            </a:r>
          </a:p>
          <a:p>
            <a:r>
              <a:rPr lang="en-US" sz="2800" i="1" dirty="0" err="1" smtClean="0">
                <a:solidFill>
                  <a:srgbClr val="C00000"/>
                </a:solidFill>
                <a:latin typeface="Arial"/>
              </a:rPr>
              <a:t>Dán</a:t>
            </a:r>
            <a:r>
              <a:rPr lang="en-US" sz="2800" i="1" dirty="0" smtClean="0">
                <a:solidFill>
                  <a:srgbClr val="C00000"/>
                </a:solidFill>
                <a:latin typeface="Arial"/>
              </a:rPr>
              <a:t> </a:t>
            </a:r>
            <a:r>
              <a:rPr lang="en-US" sz="2800" i="1" dirty="0" err="1">
                <a:solidFill>
                  <a:srgbClr val="C00000"/>
                </a:solidFill>
                <a:latin typeface="Arial"/>
              </a:rPr>
              <a:t>kết</a:t>
            </a:r>
            <a:r>
              <a:rPr lang="en-US" sz="2800" i="1" dirty="0">
                <a:solidFill>
                  <a:srgbClr val="C00000"/>
                </a:solidFill>
                <a:latin typeface="Arial"/>
              </a:rPr>
              <a:t> </a:t>
            </a:r>
            <a:r>
              <a:rPr lang="en-US" sz="2800" i="1" dirty="0" err="1">
                <a:solidFill>
                  <a:srgbClr val="C00000"/>
                </a:solidFill>
                <a:latin typeface="Arial"/>
              </a:rPr>
              <a:t>quả</a:t>
            </a:r>
            <a:r>
              <a:rPr lang="en-US" sz="2800" i="1" dirty="0">
                <a:solidFill>
                  <a:srgbClr val="C00000"/>
                </a:solidFill>
                <a:latin typeface="Arial"/>
              </a:rPr>
              <a:t> </a:t>
            </a:r>
            <a:r>
              <a:rPr lang="en-US" sz="2800" i="1" dirty="0" err="1">
                <a:solidFill>
                  <a:srgbClr val="C00000"/>
                </a:solidFill>
                <a:latin typeface="Arial"/>
              </a:rPr>
              <a:t>thảo</a:t>
            </a:r>
            <a:r>
              <a:rPr lang="en-US" sz="2800" i="1" dirty="0">
                <a:solidFill>
                  <a:srgbClr val="C00000"/>
                </a:solidFill>
                <a:latin typeface="Arial"/>
              </a:rPr>
              <a:t> </a:t>
            </a:r>
            <a:r>
              <a:rPr lang="en-US" sz="2800" i="1" dirty="0" err="1">
                <a:solidFill>
                  <a:srgbClr val="C00000"/>
                </a:solidFill>
                <a:latin typeface="Arial"/>
              </a:rPr>
              <a:t>luận</a:t>
            </a:r>
            <a:r>
              <a:rPr lang="en-US" sz="2800" i="1" dirty="0">
                <a:solidFill>
                  <a:srgbClr val="C00000"/>
                </a:solidFill>
                <a:latin typeface="Arial"/>
              </a:rPr>
              <a:t> </a:t>
            </a:r>
            <a:r>
              <a:rPr lang="en-US" sz="2800" i="1" dirty="0" err="1">
                <a:solidFill>
                  <a:srgbClr val="C00000"/>
                </a:solidFill>
                <a:latin typeface="Arial"/>
              </a:rPr>
              <a:t>lên</a:t>
            </a:r>
            <a:r>
              <a:rPr lang="en-US" sz="2800" i="1" dirty="0">
                <a:solidFill>
                  <a:srgbClr val="C00000"/>
                </a:solidFill>
                <a:latin typeface="Arial"/>
              </a:rPr>
              <a:t> </a:t>
            </a:r>
            <a:r>
              <a:rPr lang="en-US" sz="2800" i="1" dirty="0" err="1">
                <a:solidFill>
                  <a:srgbClr val="C00000"/>
                </a:solidFill>
                <a:latin typeface="Arial"/>
              </a:rPr>
              <a:t>giấy</a:t>
            </a:r>
            <a:r>
              <a:rPr lang="en-US" sz="2800" i="1" dirty="0">
                <a:solidFill>
                  <a:srgbClr val="C00000"/>
                </a:solidFill>
                <a:latin typeface="Arial"/>
              </a:rPr>
              <a:t> A0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500" fill="hold"/>
                                        <p:tgtEl>
                                          <p:spTgt spid="75778"/>
                                        </p:tgtEl>
                                        <p:attrNameLst>
                                          <p:attrName>ppt_w</p:attrName>
                                        </p:attrNameLst>
                                      </p:cBhvr>
                                      <p:tavLst>
                                        <p:tav tm="0">
                                          <p:val>
                                            <p:fltVal val="0"/>
                                          </p:val>
                                        </p:tav>
                                        <p:tav tm="100000">
                                          <p:val>
                                            <p:strVal val="#ppt_w"/>
                                          </p:val>
                                        </p:tav>
                                      </p:tavLst>
                                    </p:anim>
                                    <p:anim calcmode="lin" valueType="num">
                                      <p:cBhvr>
                                        <p:cTn id="8" dur="500" fill="hold"/>
                                        <p:tgtEl>
                                          <p:spTgt spid="75778"/>
                                        </p:tgtEl>
                                        <p:attrNameLst>
                                          <p:attrName>ppt_h</p:attrName>
                                        </p:attrNameLst>
                                      </p:cBhvr>
                                      <p:tavLst>
                                        <p:tav tm="0">
                                          <p:val>
                                            <p:fltVal val="0"/>
                                          </p:val>
                                        </p:tav>
                                        <p:tav tm="100000">
                                          <p:val>
                                            <p:strVal val="#ppt_h"/>
                                          </p:val>
                                        </p:tav>
                                      </p:tavLst>
                                    </p:anim>
                                    <p:animEffect transition="in" filter="fade">
                                      <p:cBhvr>
                                        <p:cTn id="9" dur="500"/>
                                        <p:tgtEl>
                                          <p:spTgt spid="7577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5779">
                                            <p:txEl>
                                              <p:pRg st="0" end="0"/>
                                            </p:txEl>
                                          </p:spTgt>
                                        </p:tgtEl>
                                        <p:attrNameLst>
                                          <p:attrName>style.visibility</p:attrName>
                                        </p:attrNameLst>
                                      </p:cBhvr>
                                      <p:to>
                                        <p:strVal val="visible"/>
                                      </p:to>
                                    </p:set>
                                    <p:anim calcmode="lin" valueType="num">
                                      <p:cBhvr>
                                        <p:cTn id="14" dur="500" fill="hold"/>
                                        <p:tgtEl>
                                          <p:spTgt spid="7577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57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75779">
                                            <p:txEl>
                                              <p:pRg st="1" end="1"/>
                                            </p:txEl>
                                          </p:spTgt>
                                        </p:tgtEl>
                                        <p:attrNameLst>
                                          <p:attrName>style.visibility</p:attrName>
                                        </p:attrNameLst>
                                      </p:cBhvr>
                                      <p:to>
                                        <p:strVal val="visible"/>
                                      </p:to>
                                    </p:set>
                                    <p:anim calcmode="lin" valueType="num">
                                      <p:cBhvr>
                                        <p:cTn id="20" dur="500" fill="hold"/>
                                        <p:tgtEl>
                                          <p:spTgt spid="75779">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7577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75779">
                                            <p:txEl>
                                              <p:pRg st="2" end="2"/>
                                            </p:txEl>
                                          </p:spTgt>
                                        </p:tgtEl>
                                        <p:attrNameLst>
                                          <p:attrName>style.visibility</p:attrName>
                                        </p:attrNameLst>
                                      </p:cBhvr>
                                      <p:to>
                                        <p:strVal val="visible"/>
                                      </p:to>
                                    </p:set>
                                    <p:anim calcmode="lin" valueType="num">
                                      <p:cBhvr>
                                        <p:cTn id="26" dur="500" fill="hold"/>
                                        <p:tgtEl>
                                          <p:spTgt spid="7577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7577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5779">
                                            <p:txEl>
                                              <p:pRg st="3" end="3"/>
                                            </p:txEl>
                                          </p:spTgt>
                                        </p:tgtEl>
                                        <p:attrNameLst>
                                          <p:attrName>style.visibility</p:attrName>
                                        </p:attrNameLst>
                                      </p:cBhvr>
                                      <p:to>
                                        <p:strVal val="visible"/>
                                      </p:to>
                                    </p:set>
                                    <p:anim calcmode="lin" valueType="num">
                                      <p:cBhvr>
                                        <p:cTn id="32" dur="500" fill="hold"/>
                                        <p:tgtEl>
                                          <p:spTgt spid="75779">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7577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75779">
                                            <p:txEl>
                                              <p:pRg st="4" end="4"/>
                                            </p:txEl>
                                          </p:spTgt>
                                        </p:tgtEl>
                                        <p:attrNameLst>
                                          <p:attrName>style.visibility</p:attrName>
                                        </p:attrNameLst>
                                      </p:cBhvr>
                                      <p:to>
                                        <p:strVal val="visible"/>
                                      </p:to>
                                    </p:set>
                                    <p:anim calcmode="lin" valueType="num">
                                      <p:cBhvr>
                                        <p:cTn id="38" dur="500" fill="hold"/>
                                        <p:tgtEl>
                                          <p:spTgt spid="75779">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7577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75779">
                                            <p:txEl>
                                              <p:pRg st="5" end="5"/>
                                            </p:txEl>
                                          </p:spTgt>
                                        </p:tgtEl>
                                        <p:attrNameLst>
                                          <p:attrName>style.visibility</p:attrName>
                                        </p:attrNameLst>
                                      </p:cBhvr>
                                      <p:to>
                                        <p:strVal val="visible"/>
                                      </p:to>
                                    </p:set>
                                    <p:anim calcmode="lin" valueType="num">
                                      <p:cBhvr>
                                        <p:cTn id="44" dur="500" fill="hold"/>
                                        <p:tgtEl>
                                          <p:spTgt spid="75779">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75779">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381000" y="1143000"/>
            <a:ext cx="8534400" cy="5334000"/>
          </a:xfrm>
        </p:spPr>
        <p:txBody>
          <a:bodyPr>
            <a:normAutofit lnSpcReduction="10000"/>
          </a:bodyPr>
          <a:lstStyle/>
          <a:p>
            <a:pPr marL="457200" indent="-457200">
              <a:buClr>
                <a:srgbClr val="00FFFF"/>
              </a:buClr>
              <a:buFont typeface="Wingdings" pitchFamily="2" charset="2"/>
              <a:buChar char="v"/>
            </a:pPr>
            <a:r>
              <a:rPr lang="en-US" sz="2800" b="1" dirty="0" smtClean="0"/>
              <a:t>Theo </a:t>
            </a:r>
            <a:r>
              <a:rPr lang="en-US" sz="2800" b="1" dirty="0" err="1" smtClean="0"/>
              <a:t>Công</a:t>
            </a:r>
            <a:r>
              <a:rPr lang="en-US" sz="2800" b="1" dirty="0" smtClean="0"/>
              <a:t> </a:t>
            </a:r>
            <a:r>
              <a:rPr lang="en-US" sz="2800" b="1" dirty="0" err="1" smtClean="0"/>
              <a:t>ước</a:t>
            </a:r>
            <a:r>
              <a:rPr lang="en-US" sz="2800" b="1" dirty="0" smtClean="0"/>
              <a:t>, </a:t>
            </a:r>
            <a:r>
              <a:rPr lang="en-US" sz="2800" b="1" dirty="0" err="1" smtClean="0"/>
              <a:t>sự</a:t>
            </a:r>
            <a:r>
              <a:rPr lang="en-US" sz="2800" b="1" dirty="0" smtClean="0"/>
              <a:t> </a:t>
            </a:r>
            <a:r>
              <a:rPr lang="en-US" sz="2800" b="1" dirty="0" err="1" smtClean="0"/>
              <a:t>tham</a:t>
            </a:r>
            <a:r>
              <a:rPr lang="en-US" sz="2800" b="1" dirty="0" smtClean="0"/>
              <a:t> </a:t>
            </a:r>
            <a:r>
              <a:rPr lang="en-US" sz="2800" b="1" dirty="0" err="1" smtClean="0"/>
              <a:t>gia</a:t>
            </a:r>
            <a:r>
              <a:rPr lang="en-US" sz="2800" b="1" dirty="0" smtClean="0"/>
              <a:t> </a:t>
            </a:r>
            <a:r>
              <a:rPr lang="en-US" sz="2800" b="1" dirty="0" err="1" smtClean="0"/>
              <a:t>của</a:t>
            </a:r>
            <a:r>
              <a:rPr lang="en-US" sz="2800" b="1" dirty="0" smtClean="0"/>
              <a:t> </a:t>
            </a:r>
            <a:r>
              <a:rPr lang="en-US" sz="2800" b="1" dirty="0" err="1" smtClean="0"/>
              <a:t>trẻ</a:t>
            </a:r>
            <a:r>
              <a:rPr lang="en-US" sz="2800" b="1" dirty="0" smtClean="0"/>
              <a:t> </a:t>
            </a:r>
            <a:r>
              <a:rPr lang="en-US" sz="2800" b="1" dirty="0" err="1" smtClean="0"/>
              <a:t>em</a:t>
            </a:r>
            <a:r>
              <a:rPr lang="en-US" sz="2800" b="1" dirty="0" smtClean="0"/>
              <a:t> </a:t>
            </a:r>
            <a:r>
              <a:rPr lang="en-US" sz="2800" b="1" dirty="0" err="1" smtClean="0"/>
              <a:t>bao</a:t>
            </a:r>
            <a:r>
              <a:rPr lang="en-US" sz="2800" b="1" dirty="0" smtClean="0"/>
              <a:t> </a:t>
            </a:r>
            <a:r>
              <a:rPr lang="en-US" sz="2800" b="1" dirty="0" err="1" smtClean="0"/>
              <a:t>gồm</a:t>
            </a:r>
            <a:r>
              <a:rPr lang="en-US" sz="2800" b="1" dirty="0" smtClean="0"/>
              <a:t>:</a:t>
            </a:r>
          </a:p>
          <a:p>
            <a:pPr marL="457200" indent="-457200">
              <a:buClr>
                <a:srgbClr val="FF9900"/>
              </a:buClr>
              <a:buFont typeface="Wingdings" pitchFamily="2" charset="2"/>
              <a:buChar char="Ø"/>
            </a:pPr>
            <a:r>
              <a:rPr lang="en-US" sz="2800" b="1" dirty="0" err="1" smtClean="0">
                <a:solidFill>
                  <a:srgbClr val="C00000"/>
                </a:solidFill>
              </a:rPr>
              <a:t>Không</a:t>
            </a:r>
            <a:r>
              <a:rPr lang="en-US" sz="2800" b="1" dirty="0" smtClean="0">
                <a:solidFill>
                  <a:srgbClr val="C00000"/>
                </a:solidFill>
              </a:rPr>
              <a:t> </a:t>
            </a:r>
            <a:r>
              <a:rPr lang="en-US" sz="2800" b="1" dirty="0" err="1" smtClean="0">
                <a:solidFill>
                  <a:srgbClr val="C00000"/>
                </a:solidFill>
              </a:rPr>
              <a:t>tham</a:t>
            </a:r>
            <a:r>
              <a:rPr lang="en-US" sz="2800" b="1" dirty="0" smtClean="0">
                <a:solidFill>
                  <a:srgbClr val="C00000"/>
                </a:solidFill>
              </a:rPr>
              <a:t> </a:t>
            </a:r>
            <a:r>
              <a:rPr lang="en-US" sz="2800" b="1" dirty="0" err="1" smtClean="0">
                <a:solidFill>
                  <a:srgbClr val="C00000"/>
                </a:solidFill>
              </a:rPr>
              <a:t>gia</a:t>
            </a:r>
            <a:r>
              <a:rPr lang="en-US" sz="2800" b="1" dirty="0" smtClean="0">
                <a:solidFill>
                  <a:srgbClr val="C00000"/>
                </a:solidFill>
              </a:rPr>
              <a:t>:</a:t>
            </a:r>
            <a:r>
              <a:rPr lang="en-US" sz="2800" dirty="0" smtClean="0">
                <a:solidFill>
                  <a:srgbClr val="C00000"/>
                </a:solidFill>
              </a:rPr>
              <a:t> </a:t>
            </a:r>
            <a:r>
              <a:rPr lang="en-US" sz="2800" dirty="0" err="1" smtClean="0"/>
              <a:t>là</a:t>
            </a:r>
            <a:r>
              <a:rPr lang="en-US" sz="2800" dirty="0" smtClean="0"/>
              <a:t> </a:t>
            </a:r>
            <a:r>
              <a:rPr lang="en-US" sz="2800" dirty="0" err="1" smtClean="0"/>
              <a:t>trước</a:t>
            </a:r>
            <a:r>
              <a:rPr lang="en-US" sz="2800" dirty="0" smtClean="0"/>
              <a:t> </a:t>
            </a:r>
            <a:r>
              <a:rPr lang="en-US" sz="2800" dirty="0" err="1" smtClean="0"/>
              <a:t>một</a:t>
            </a:r>
            <a:r>
              <a:rPr lang="en-US" sz="2800" dirty="0" smtClean="0"/>
              <a:t> </a:t>
            </a:r>
            <a:r>
              <a:rPr lang="en-US" sz="2800" dirty="0" err="1" smtClean="0"/>
              <a:t>vấn</a:t>
            </a:r>
            <a:r>
              <a:rPr lang="en-US" sz="2800" dirty="0" smtClean="0"/>
              <a:t> </a:t>
            </a:r>
            <a:r>
              <a:rPr lang="en-US" sz="2800" dirty="0" err="1" smtClean="0"/>
              <a:t>đề</a:t>
            </a:r>
            <a:r>
              <a:rPr lang="en-US" sz="2800" dirty="0" smtClean="0"/>
              <a:t> </a:t>
            </a:r>
            <a:r>
              <a:rPr lang="en-US" sz="2800" dirty="0" err="1" smtClean="0"/>
              <a:t>nào</a:t>
            </a:r>
            <a:r>
              <a:rPr lang="en-US" sz="2800" dirty="0" smtClean="0"/>
              <a:t> </a:t>
            </a:r>
            <a:r>
              <a:rPr lang="en-US" sz="2800" dirty="0" err="1" smtClean="0"/>
              <a:t>đó</a:t>
            </a:r>
            <a:r>
              <a:rPr lang="en-US" sz="2800" dirty="0" smtClean="0"/>
              <a:t> </a:t>
            </a:r>
            <a:r>
              <a:rPr lang="en-US" sz="2800" dirty="0" err="1" smtClean="0"/>
              <a:t>liên</a:t>
            </a:r>
            <a:r>
              <a:rPr lang="en-US" sz="2800" dirty="0" smtClean="0"/>
              <a:t> </a:t>
            </a:r>
            <a:r>
              <a:rPr lang="en-US" sz="2800" dirty="0" err="1" smtClean="0"/>
              <a:t>quan</a:t>
            </a:r>
            <a:r>
              <a:rPr lang="en-US" sz="2800" dirty="0" smtClean="0"/>
              <a:t> </a:t>
            </a:r>
            <a:r>
              <a:rPr lang="en-US" sz="2800" dirty="0" err="1" smtClean="0"/>
              <a:t>đến</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người</a:t>
            </a:r>
            <a:r>
              <a:rPr lang="en-US" sz="2800" dirty="0" smtClean="0"/>
              <a:t> </a:t>
            </a:r>
            <a:r>
              <a:rPr lang="en-US" sz="2800" dirty="0" err="1" smtClean="0"/>
              <a:t>lớn</a:t>
            </a:r>
            <a:r>
              <a:rPr lang="en-US" sz="2800" dirty="0" smtClean="0"/>
              <a:t> </a:t>
            </a:r>
            <a:r>
              <a:rPr lang="en-US" sz="2800" dirty="0" err="1" smtClean="0"/>
              <a:t>hoàn</a:t>
            </a:r>
            <a:r>
              <a:rPr lang="en-US" sz="2800" dirty="0" smtClean="0"/>
              <a:t> </a:t>
            </a:r>
            <a:r>
              <a:rPr lang="en-US" sz="2800" dirty="0" err="1" smtClean="0"/>
              <a:t>toàn</a:t>
            </a:r>
            <a:r>
              <a:rPr lang="en-US" sz="2800" dirty="0" smtClean="0"/>
              <a:t> </a:t>
            </a:r>
            <a:r>
              <a:rPr lang="en-US" sz="2800" dirty="0" err="1" smtClean="0"/>
              <a:t>quyết</a:t>
            </a:r>
            <a:r>
              <a:rPr lang="en-US" sz="2800" dirty="0" smtClean="0"/>
              <a:t> </a:t>
            </a:r>
            <a:r>
              <a:rPr lang="en-US" sz="2800" dirty="0" err="1" smtClean="0"/>
              <a:t>định</a:t>
            </a:r>
            <a:r>
              <a:rPr lang="en-US" sz="2800" dirty="0" smtClean="0"/>
              <a:t>. </a:t>
            </a:r>
            <a:r>
              <a:rPr lang="en-US" sz="2800" dirty="0" err="1" smtClean="0"/>
              <a:t>Sự</a:t>
            </a:r>
            <a:r>
              <a:rPr lang="en-US" sz="2800" dirty="0" smtClean="0"/>
              <a:t> </a:t>
            </a:r>
            <a:r>
              <a:rPr lang="en-US" sz="2800" dirty="0" err="1" smtClean="0"/>
              <a:t>có</a:t>
            </a:r>
            <a:r>
              <a:rPr lang="en-US" sz="2800" dirty="0" smtClean="0"/>
              <a:t> </a:t>
            </a:r>
            <a:r>
              <a:rPr lang="en-US" sz="2800" dirty="0" err="1" smtClean="0"/>
              <a:t>mặt</a:t>
            </a:r>
            <a:r>
              <a:rPr lang="en-US" sz="2800" dirty="0" smtClean="0"/>
              <a:t> </a:t>
            </a:r>
            <a:r>
              <a:rPr lang="en-US" sz="2800" dirty="0" err="1" smtClean="0"/>
              <a:t>của</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chỉ</a:t>
            </a:r>
            <a:r>
              <a:rPr lang="en-US" sz="2800" dirty="0" smtClean="0"/>
              <a:t> </a:t>
            </a:r>
            <a:r>
              <a:rPr lang="en-US" sz="2800" dirty="0" err="1" smtClean="0"/>
              <a:t>là</a:t>
            </a:r>
            <a:r>
              <a:rPr lang="en-US" sz="2800" dirty="0" smtClean="0"/>
              <a:t> </a:t>
            </a:r>
            <a:r>
              <a:rPr lang="en-US" sz="2800" dirty="0" err="1" smtClean="0"/>
              <a:t>hình</a:t>
            </a:r>
            <a:r>
              <a:rPr lang="en-US" sz="2800" dirty="0" smtClean="0"/>
              <a:t> </a:t>
            </a:r>
            <a:r>
              <a:rPr lang="en-US" sz="2800" dirty="0" err="1" smtClean="0"/>
              <a:t>thức</a:t>
            </a:r>
            <a:r>
              <a:rPr lang="en-US" sz="2800" dirty="0" smtClean="0"/>
              <a:t> </a:t>
            </a:r>
            <a:r>
              <a:rPr lang="en-US" sz="2800" dirty="0" err="1" smtClean="0"/>
              <a:t>chiếu</a:t>
            </a:r>
            <a:r>
              <a:rPr lang="en-US" sz="2800" dirty="0" smtClean="0"/>
              <a:t> </a:t>
            </a:r>
            <a:r>
              <a:rPr lang="en-US" sz="2800" dirty="0" err="1" smtClean="0"/>
              <a:t>lệ</a:t>
            </a:r>
            <a:r>
              <a:rPr lang="en-US" sz="2800" dirty="0" smtClean="0"/>
              <a:t>.</a:t>
            </a:r>
          </a:p>
          <a:p>
            <a:pPr marL="457200" indent="-457200">
              <a:buClr>
                <a:srgbClr val="FF9900"/>
              </a:buClr>
              <a:buFont typeface="Wingdings" pitchFamily="2" charset="2"/>
              <a:buNone/>
            </a:pPr>
            <a:endParaRPr lang="en-US" sz="2800" i="1" dirty="0" smtClean="0"/>
          </a:p>
          <a:p>
            <a:pPr marL="457200" indent="-457200">
              <a:buClr>
                <a:srgbClr val="FF9900"/>
              </a:buClr>
              <a:buFont typeface="Wingdings" pitchFamily="2" charset="2"/>
              <a:buChar char="Ø"/>
            </a:pPr>
            <a:r>
              <a:rPr lang="en-US" sz="2800" b="1" dirty="0" err="1" smtClean="0">
                <a:solidFill>
                  <a:srgbClr val="002060"/>
                </a:solidFill>
              </a:rPr>
              <a:t>Tham</a:t>
            </a:r>
            <a:r>
              <a:rPr lang="en-US" sz="2800" b="1" dirty="0" smtClean="0">
                <a:solidFill>
                  <a:srgbClr val="002060"/>
                </a:solidFill>
              </a:rPr>
              <a:t> </a:t>
            </a:r>
            <a:r>
              <a:rPr lang="en-US" sz="2800" b="1" dirty="0" err="1" smtClean="0">
                <a:solidFill>
                  <a:srgbClr val="002060"/>
                </a:solidFill>
              </a:rPr>
              <a:t>gia</a:t>
            </a:r>
            <a:r>
              <a:rPr lang="en-US" sz="2800" b="1" dirty="0" smtClean="0">
                <a:solidFill>
                  <a:srgbClr val="002060"/>
                </a:solidFill>
              </a:rPr>
              <a:t>: </a:t>
            </a:r>
            <a:r>
              <a:rPr lang="en-US" sz="2800" dirty="0" err="1" smtClean="0"/>
              <a:t>là</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được</a:t>
            </a:r>
            <a:r>
              <a:rPr lang="en-US" sz="2800" dirty="0" smtClean="0"/>
              <a:t> </a:t>
            </a:r>
            <a:r>
              <a:rPr lang="en-US" sz="2800" dirty="0" err="1" smtClean="0"/>
              <a:t>giao</a:t>
            </a:r>
            <a:r>
              <a:rPr lang="en-US" sz="2800" dirty="0" smtClean="0"/>
              <a:t> </a:t>
            </a:r>
            <a:r>
              <a:rPr lang="en-US" sz="2800" dirty="0" err="1" smtClean="0"/>
              <a:t>nhiệm</a:t>
            </a:r>
            <a:r>
              <a:rPr lang="en-US" sz="2800" dirty="0" smtClean="0"/>
              <a:t> </a:t>
            </a:r>
            <a:r>
              <a:rPr lang="en-US" sz="2800" dirty="0" err="1" smtClean="0"/>
              <a:t>vụ</a:t>
            </a:r>
            <a:r>
              <a:rPr lang="en-US" sz="2800" dirty="0" smtClean="0"/>
              <a:t>, </a:t>
            </a:r>
            <a:r>
              <a:rPr lang="en-US" sz="2800" dirty="0" err="1" smtClean="0"/>
              <a:t>được</a:t>
            </a:r>
            <a:r>
              <a:rPr lang="en-US" sz="2800" dirty="0" smtClean="0"/>
              <a:t> </a:t>
            </a:r>
            <a:r>
              <a:rPr lang="en-US" sz="2800" dirty="0" err="1" smtClean="0"/>
              <a:t>thông</a:t>
            </a:r>
            <a:r>
              <a:rPr lang="en-US" sz="2800" dirty="0" smtClean="0"/>
              <a:t> </a:t>
            </a:r>
            <a:r>
              <a:rPr lang="en-US" sz="2800" dirty="0" err="1" smtClean="0"/>
              <a:t>báo</a:t>
            </a:r>
            <a:r>
              <a:rPr lang="en-US" sz="2800" dirty="0" smtClean="0"/>
              <a:t>, </a:t>
            </a:r>
            <a:r>
              <a:rPr lang="en-US" sz="2800" dirty="0" err="1" smtClean="0"/>
              <a:t>được</a:t>
            </a:r>
            <a:r>
              <a:rPr lang="en-US" sz="2800" dirty="0" smtClean="0"/>
              <a:t> </a:t>
            </a:r>
            <a:r>
              <a:rPr lang="en-US" sz="2800" dirty="0" err="1" smtClean="0"/>
              <a:t>hỏi</a:t>
            </a:r>
            <a:r>
              <a:rPr lang="en-US" sz="2800" dirty="0" smtClean="0"/>
              <a:t> ý </a:t>
            </a:r>
            <a:r>
              <a:rPr lang="en-US" sz="2800" dirty="0" err="1" smtClean="0"/>
              <a:t>kiến</a:t>
            </a:r>
            <a:r>
              <a:rPr lang="en-US" sz="2800" dirty="0" smtClean="0"/>
              <a:t>, </a:t>
            </a:r>
            <a:r>
              <a:rPr lang="en-US" sz="2800" dirty="0" err="1" smtClean="0"/>
              <a:t>được</a:t>
            </a:r>
            <a:r>
              <a:rPr lang="en-US" sz="2800" dirty="0" smtClean="0"/>
              <a:t> </a:t>
            </a:r>
            <a:r>
              <a:rPr lang="en-US" sz="2800" dirty="0" err="1" smtClean="0"/>
              <a:t>khởi</a:t>
            </a:r>
            <a:r>
              <a:rPr lang="en-US" sz="2800" dirty="0" smtClean="0"/>
              <a:t> </a:t>
            </a:r>
            <a:r>
              <a:rPr lang="en-US" sz="2800" dirty="0" err="1" smtClean="0"/>
              <a:t>xướng</a:t>
            </a:r>
            <a:r>
              <a:rPr lang="en-US" sz="2800" dirty="0" smtClean="0"/>
              <a:t> </a:t>
            </a:r>
            <a:r>
              <a:rPr lang="en-US" sz="2800" dirty="0" err="1" smtClean="0"/>
              <a:t>và</a:t>
            </a:r>
            <a:r>
              <a:rPr lang="en-US" sz="2800" dirty="0" smtClean="0"/>
              <a:t> </a:t>
            </a:r>
            <a:r>
              <a:rPr lang="en-US" sz="2800" dirty="0" err="1" smtClean="0"/>
              <a:t>thiết</a:t>
            </a:r>
            <a:r>
              <a:rPr lang="en-US" sz="2800" dirty="0" smtClean="0"/>
              <a:t> </a:t>
            </a:r>
            <a:r>
              <a:rPr lang="en-US" sz="2800" dirty="0" err="1" smtClean="0"/>
              <a:t>kế</a:t>
            </a:r>
            <a:r>
              <a:rPr lang="en-US" sz="2800" dirty="0" smtClean="0"/>
              <a:t>, </a:t>
            </a:r>
            <a:r>
              <a:rPr lang="en-US" sz="2800" dirty="0" err="1" smtClean="0"/>
              <a:t>được</a:t>
            </a:r>
            <a:r>
              <a:rPr lang="en-US" sz="2800" dirty="0" smtClean="0"/>
              <a:t> </a:t>
            </a:r>
            <a:r>
              <a:rPr lang="en-US" sz="2800" dirty="0" err="1" smtClean="0"/>
              <a:t>tổ</a:t>
            </a:r>
            <a:r>
              <a:rPr lang="en-US" sz="2800" dirty="0" smtClean="0"/>
              <a:t> </a:t>
            </a:r>
            <a:r>
              <a:rPr lang="en-US" sz="2800" dirty="0" err="1" smtClean="0"/>
              <a:t>chức</a:t>
            </a:r>
            <a:r>
              <a:rPr lang="en-US" sz="2800" dirty="0" smtClean="0"/>
              <a:t>, </a:t>
            </a:r>
            <a:r>
              <a:rPr lang="en-US" sz="2800" dirty="0" err="1" smtClean="0"/>
              <a:t>điều</a:t>
            </a:r>
            <a:r>
              <a:rPr lang="en-US" sz="2800" dirty="0" smtClean="0"/>
              <a:t> </a:t>
            </a:r>
            <a:r>
              <a:rPr lang="en-US" sz="2800" dirty="0" err="1" smtClean="0"/>
              <a:t>khiển</a:t>
            </a:r>
            <a:r>
              <a:rPr lang="en-US" sz="2800" dirty="0" smtClean="0"/>
              <a:t>, ... </a:t>
            </a:r>
            <a:r>
              <a:rPr lang="en-US" sz="2800" dirty="0" err="1" smtClean="0"/>
              <a:t>người</a:t>
            </a:r>
            <a:r>
              <a:rPr lang="en-US" sz="2800" dirty="0" smtClean="0"/>
              <a:t> </a:t>
            </a:r>
            <a:r>
              <a:rPr lang="en-US" sz="2800" dirty="0" err="1" smtClean="0"/>
              <a:t>lớn</a:t>
            </a:r>
            <a:r>
              <a:rPr lang="en-US" sz="2800" dirty="0" smtClean="0"/>
              <a:t> </a:t>
            </a:r>
            <a:r>
              <a:rPr lang="en-US" sz="2800" dirty="0" err="1" smtClean="0"/>
              <a:t>chỉ</a:t>
            </a:r>
            <a:r>
              <a:rPr lang="en-US" sz="2800" dirty="0" smtClean="0"/>
              <a:t> </a:t>
            </a:r>
            <a:r>
              <a:rPr lang="en-US" sz="2800" dirty="0" err="1" smtClean="0"/>
              <a:t>giữ</a:t>
            </a:r>
            <a:r>
              <a:rPr lang="en-US" sz="2800" dirty="0" smtClean="0"/>
              <a:t> </a:t>
            </a:r>
            <a:r>
              <a:rPr lang="en-US" sz="2800" dirty="0" err="1" smtClean="0"/>
              <a:t>vai</a:t>
            </a:r>
            <a:r>
              <a:rPr lang="en-US" sz="2800" dirty="0" smtClean="0"/>
              <a:t> </a:t>
            </a:r>
            <a:r>
              <a:rPr lang="en-US" sz="2800" dirty="0" err="1" smtClean="0"/>
              <a:t>trò</a:t>
            </a:r>
            <a:r>
              <a:rPr lang="en-US" sz="2800" dirty="0" smtClean="0"/>
              <a:t> </a:t>
            </a:r>
            <a:r>
              <a:rPr lang="en-US" sz="2800" dirty="0" err="1" smtClean="0"/>
              <a:t>người</a:t>
            </a:r>
            <a:r>
              <a:rPr lang="en-US" sz="2800" dirty="0" smtClean="0"/>
              <a:t> </a:t>
            </a:r>
            <a:r>
              <a:rPr lang="en-US" sz="2800" dirty="0" err="1" smtClean="0"/>
              <a:t>hướng</a:t>
            </a:r>
            <a:r>
              <a:rPr lang="en-US" sz="2800" dirty="0" smtClean="0"/>
              <a:t> </a:t>
            </a:r>
            <a:r>
              <a:rPr lang="en-US" sz="2800" dirty="0" err="1" smtClean="0"/>
              <a:t>dẫn</a:t>
            </a:r>
            <a:r>
              <a:rPr lang="en-US" sz="2800" dirty="0" smtClean="0"/>
              <a:t>, </a:t>
            </a:r>
            <a:r>
              <a:rPr lang="en-US" sz="2800" dirty="0" err="1" smtClean="0"/>
              <a:t>giúp</a:t>
            </a:r>
            <a:r>
              <a:rPr lang="en-US" sz="2800" dirty="0" smtClean="0"/>
              <a:t> </a:t>
            </a:r>
            <a:r>
              <a:rPr lang="en-US" sz="2800" dirty="0" err="1" smtClean="0"/>
              <a:t>đỡ</a:t>
            </a:r>
            <a:r>
              <a:rPr lang="en-US" sz="2800" dirty="0" smtClean="0"/>
              <a:t> </a:t>
            </a:r>
            <a:r>
              <a:rPr lang="en-US" sz="2800" dirty="0" err="1" smtClean="0"/>
              <a:t>khi</a:t>
            </a:r>
            <a:r>
              <a:rPr lang="en-US" sz="2800" dirty="0" smtClean="0"/>
              <a:t> </a:t>
            </a:r>
            <a:r>
              <a:rPr lang="en-US" sz="2800" dirty="0" err="1" smtClean="0"/>
              <a:t>trẻ</a:t>
            </a:r>
            <a:r>
              <a:rPr lang="en-US" sz="2800" dirty="0" smtClean="0"/>
              <a:t> </a:t>
            </a:r>
            <a:r>
              <a:rPr lang="en-US" sz="2800" dirty="0" err="1" smtClean="0"/>
              <a:t>em</a:t>
            </a:r>
            <a:r>
              <a:rPr lang="en-US" sz="2800" dirty="0" smtClean="0"/>
              <a:t> </a:t>
            </a:r>
            <a:r>
              <a:rPr lang="en-US" sz="2800" dirty="0" err="1" smtClean="0"/>
              <a:t>yêu</a:t>
            </a:r>
            <a:r>
              <a:rPr lang="en-US" sz="2800" dirty="0" smtClean="0"/>
              <a:t> </a:t>
            </a:r>
            <a:r>
              <a:rPr lang="en-US" sz="2800" dirty="0" err="1" smtClean="0"/>
              <a:t>cầu</a:t>
            </a:r>
            <a:endParaRPr lang="en-US" sz="2800" dirty="0" smtClean="0"/>
          </a:p>
        </p:txBody>
      </p:sp>
      <p:sp>
        <p:nvSpPr>
          <p:cNvPr id="74754" name="Rectangle 2"/>
          <p:cNvSpPr>
            <a:spLocks noGrp="1" noChangeArrowheads="1"/>
          </p:cNvSpPr>
          <p:nvPr>
            <p:ph type="title"/>
          </p:nvPr>
        </p:nvSpPr>
        <p:spPr>
          <a:xfrm>
            <a:off x="457200" y="228600"/>
            <a:ext cx="8458200" cy="762000"/>
          </a:xfrm>
        </p:spPr>
        <p:txBody>
          <a:bodyPr/>
          <a:lstStyle/>
          <a:p>
            <a:pPr>
              <a:defRPr/>
            </a:pPr>
            <a:r>
              <a:rPr lang="vi-VN" sz="3200" dirty="0" smtClean="0">
                <a:solidFill>
                  <a:schemeClr val="tx1"/>
                </a:solidFill>
                <a:latin typeface=".VnArialH" pitchFamily="34" charset="0"/>
              </a:rPr>
              <a:t>Các mức độ về sự tham gia của trẻ</a:t>
            </a:r>
            <a:endParaRPr lang="en-US" sz="3200" b="1" dirty="0">
              <a:solidFill>
                <a:schemeClr val="tx1"/>
              </a:solidFill>
              <a:latin typeface=".VnArialH"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500" fill="hold"/>
                                        <p:tgtEl>
                                          <p:spTgt spid="74754"/>
                                        </p:tgtEl>
                                        <p:attrNameLst>
                                          <p:attrName>ppt_w</p:attrName>
                                        </p:attrNameLst>
                                      </p:cBhvr>
                                      <p:tavLst>
                                        <p:tav tm="0">
                                          <p:val>
                                            <p:fltVal val="0"/>
                                          </p:val>
                                        </p:tav>
                                        <p:tav tm="100000">
                                          <p:val>
                                            <p:strVal val="#ppt_w"/>
                                          </p:val>
                                        </p:tav>
                                      </p:tavLst>
                                    </p:anim>
                                    <p:anim calcmode="lin" valueType="num">
                                      <p:cBhvr>
                                        <p:cTn id="8" dur="500" fill="hold"/>
                                        <p:tgtEl>
                                          <p:spTgt spid="74754"/>
                                        </p:tgtEl>
                                        <p:attrNameLst>
                                          <p:attrName>ppt_h</p:attrName>
                                        </p:attrNameLst>
                                      </p:cBhvr>
                                      <p:tavLst>
                                        <p:tav tm="0">
                                          <p:val>
                                            <p:fltVal val="0"/>
                                          </p:val>
                                        </p:tav>
                                        <p:tav tm="100000">
                                          <p:val>
                                            <p:strVal val="#ppt_h"/>
                                          </p:val>
                                        </p:tav>
                                      </p:tavLst>
                                    </p:anim>
                                    <p:animEffect transition="in" filter="fade">
                                      <p:cBhvr>
                                        <p:cTn id="9" dur="500"/>
                                        <p:tgtEl>
                                          <p:spTgt spid="74754"/>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4755">
                                            <p:txEl>
                                              <p:pRg st="0" end="0"/>
                                            </p:txEl>
                                          </p:spTgt>
                                        </p:tgtEl>
                                        <p:attrNameLst>
                                          <p:attrName>style.visibility</p:attrName>
                                        </p:attrNameLst>
                                      </p:cBhvr>
                                      <p:to>
                                        <p:strVal val="visible"/>
                                      </p:to>
                                    </p:set>
                                    <p:anim calcmode="lin" valueType="num">
                                      <p:cBhvr>
                                        <p:cTn id="14" dur="5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475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74755">
                                            <p:txEl>
                                              <p:pRg st="1" end="1"/>
                                            </p:txEl>
                                          </p:spTgt>
                                        </p:tgtEl>
                                        <p:attrNameLst>
                                          <p:attrName>style.visibility</p:attrName>
                                        </p:attrNameLst>
                                      </p:cBhvr>
                                      <p:to>
                                        <p:strVal val="visible"/>
                                      </p:to>
                                    </p:set>
                                    <p:anim calcmode="lin" valueType="num">
                                      <p:cBhvr>
                                        <p:cTn id="20" dur="500" fill="hold"/>
                                        <p:tgtEl>
                                          <p:spTgt spid="74755">
                                            <p:txEl>
                                              <p:pRg st="1" end="1"/>
                                            </p:txEl>
                                          </p:spTgt>
                                        </p:tgtEl>
                                        <p:attrNameLst>
                                          <p:attrName>ppt_w</p:attrName>
                                        </p:attrNameLst>
                                      </p:cBhvr>
                                      <p:tavLst>
                                        <p:tav tm="0">
                                          <p:val>
                                            <p:strVal val="#ppt_w*2.5"/>
                                          </p:val>
                                        </p:tav>
                                        <p:tav tm="100000">
                                          <p:val>
                                            <p:strVal val="#ppt_w"/>
                                          </p:val>
                                        </p:tav>
                                      </p:tavLst>
                                    </p:anim>
                                    <p:anim calcmode="lin" valueType="num">
                                      <p:cBhvr>
                                        <p:cTn id="21" dur="500" fill="hold"/>
                                        <p:tgtEl>
                                          <p:spTgt spid="74755">
                                            <p:txEl>
                                              <p:pRg st="1" end="1"/>
                                            </p:txEl>
                                          </p:spTgt>
                                        </p:tgtEl>
                                        <p:attrNameLst>
                                          <p:attrName>ppt_h</p:attrName>
                                        </p:attrNameLst>
                                      </p:cBhvr>
                                      <p:tavLst>
                                        <p:tav tm="0">
                                          <p:val>
                                            <p:strVal val="#ppt_h*0.01"/>
                                          </p:val>
                                        </p:tav>
                                        <p:tav tm="100000">
                                          <p:val>
                                            <p:strVal val="#ppt_h"/>
                                          </p:val>
                                        </p:tav>
                                      </p:tavLst>
                                    </p:anim>
                                    <p:anim calcmode="lin" valueType="num">
                                      <p:cBhvr>
                                        <p:cTn id="22"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4755">
                                            <p:txEl>
                                              <p:pRg st="1" end="1"/>
                                            </p:txEl>
                                          </p:spTgt>
                                        </p:tgtEl>
                                        <p:attrNameLst>
                                          <p:attrName>ppt_y</p:attrName>
                                        </p:attrNameLst>
                                      </p:cBhvr>
                                      <p:tavLst>
                                        <p:tav tm="0">
                                          <p:val>
                                            <p:strVal val="#ppt_h+1"/>
                                          </p:val>
                                        </p:tav>
                                        <p:tav tm="100000">
                                          <p:val>
                                            <p:strVal val="#ppt_y"/>
                                          </p:val>
                                        </p:tav>
                                      </p:tavLst>
                                    </p:anim>
                                    <p:animEffect transition="in" filter="fade">
                                      <p:cBhvr>
                                        <p:cTn id="24" dur="500"/>
                                        <p:tgtEl>
                                          <p:spTgt spid="7475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74755">
                                            <p:txEl>
                                              <p:pRg st="3" end="3"/>
                                            </p:txEl>
                                          </p:spTgt>
                                        </p:tgtEl>
                                        <p:attrNameLst>
                                          <p:attrName>style.visibility</p:attrName>
                                        </p:attrNameLst>
                                      </p:cBhvr>
                                      <p:to>
                                        <p:strVal val="visible"/>
                                      </p:to>
                                    </p:set>
                                    <p:animEffect transition="in" filter="blinds(horizontal)">
                                      <p:cBhvr>
                                        <p:cTn id="29"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4771</TotalTime>
  <Words>2649</Words>
  <Application>Microsoft Office PowerPoint</Application>
  <PresentationFormat>On-screen Show (4:3)</PresentationFormat>
  <Paragraphs>166</Paragraphs>
  <Slides>24</Slides>
  <Notes>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7" baseType="lpstr">
      <vt:lpstr>.VnArial</vt:lpstr>
      <vt:lpstr>.VnArialH</vt:lpstr>
      <vt:lpstr>.VnTime</vt:lpstr>
      <vt:lpstr>Arial</vt:lpstr>
      <vt:lpstr>Calibri</vt:lpstr>
      <vt:lpstr>Lucida Sans Unicode</vt:lpstr>
      <vt:lpstr>Times New Roman</vt:lpstr>
      <vt:lpstr>Verdana</vt:lpstr>
      <vt:lpstr>Wingdings</vt:lpstr>
      <vt:lpstr>Wingdings 2</vt:lpstr>
      <vt:lpstr>Wingdings 3</vt:lpstr>
      <vt:lpstr>Concourse</vt:lpstr>
      <vt:lpstr>Clip</vt:lpstr>
      <vt:lpstr> </vt:lpstr>
      <vt:lpstr>  Hoạt động 1: Khởi động “Trò chơi xé giấy”  </vt:lpstr>
      <vt:lpstr>Khái niệm về sự tham gia của trẻ</vt:lpstr>
      <vt:lpstr>Cơ sở lý luận về quyền tham gia của trẻ</vt:lpstr>
      <vt:lpstr>Các yếu tố cần thiết đảm bảo sự tham gia của trẻ  (1)</vt:lpstr>
      <vt:lpstr>Các yếu tố cần thiết đảm bảo sự tham gia của trẻ (2)</vt:lpstr>
      <vt:lpstr>PowerPoint Presentation</vt:lpstr>
      <vt:lpstr>MỨC ĐỘ VỀ SỰ THAM GIA CỦA TRẺ</vt:lpstr>
      <vt:lpstr>Các mức độ về sự tham gia của trẻ</vt:lpstr>
      <vt:lpstr>CÁC MỨC ĐỘ VỀ SỰ THAM GIA CỦA TRẺ</vt:lpstr>
      <vt:lpstr>Các mức độ tham gia</vt:lpstr>
      <vt:lpstr> </vt:lpstr>
      <vt:lpstr> </vt:lpstr>
      <vt:lpstr> </vt:lpstr>
      <vt:lpstr>Các điều khoản trong công ước liên quan đến quyền tham gia:</vt:lpstr>
      <vt:lpstr>CÁC ĐIỀU KHOẢN VỀ QUYỀN ĐƯỢC THAM GIA …</vt:lpstr>
      <vt:lpstr>Lợi ích của việc cho trẻ tham gia</vt:lpstr>
      <vt:lpstr>SỰ CẦN THIẾT PHẢI HIỂU QUAN ĐIỂM CỦA TRẺ</vt:lpstr>
      <vt:lpstr>LỢI ÍCH CỦA VIỆC TRẺ ĐƯỢC THAM GIA</vt:lpstr>
      <vt:lpstr>LỢI ÍCH CỦA VIỆC TRẺ ĐƯỢC THAM GIA</vt:lpstr>
      <vt:lpstr>LỢI ÍCH CỦA VIỆC TRẺ ĐƯỢC THAM GIA</vt:lpstr>
      <vt:lpstr>NGUYÊN TẮC VÀ ĐIỀU KIỆN ĐẢM BẢO CHO SỰ THAM GIA ĐÍCH THỰC CỦA TRẺ.</vt:lpstr>
      <vt:lpstr>NGUYÊN TẮC VÀ ĐIỀU KIỆN ĐẢM BẢO CHO SỰ THAM GIA ĐÍCH THỰC CỦA TRẺ.</vt:lpstr>
      <vt:lpstr>PowerPoint Presentation</vt:lpstr>
    </vt:vector>
  </TitlesOfParts>
  <Company>VTN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Môc tiªu cña kho¸ tËp huÊn</dc:title>
  <dc:creator>Bach</dc:creator>
  <cp:lastModifiedBy>Pham Ha Anh</cp:lastModifiedBy>
  <cp:revision>133</cp:revision>
  <dcterms:created xsi:type="dcterms:W3CDTF">2005-06-06T13:19:21Z</dcterms:created>
  <dcterms:modified xsi:type="dcterms:W3CDTF">2017-05-23T05:51:18Z</dcterms:modified>
</cp:coreProperties>
</file>